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2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62" r:id="rId4"/>
    <p:sldId id="297" r:id="rId5"/>
    <p:sldId id="343" r:id="rId6"/>
    <p:sldId id="337" r:id="rId7"/>
    <p:sldId id="279" r:id="rId8"/>
    <p:sldId id="310" r:id="rId9"/>
    <p:sldId id="311" r:id="rId10"/>
    <p:sldId id="312" r:id="rId11"/>
    <p:sldId id="301" r:id="rId12"/>
    <p:sldId id="346" r:id="rId13"/>
    <p:sldId id="347" r:id="rId14"/>
    <p:sldId id="339" r:id="rId15"/>
    <p:sldId id="341" r:id="rId16"/>
    <p:sldId id="342" r:id="rId17"/>
    <p:sldId id="348" r:id="rId18"/>
    <p:sldId id="344" r:id="rId19"/>
    <p:sldId id="345" r:id="rId20"/>
    <p:sldId id="351" r:id="rId21"/>
  </p:sldIdLst>
  <p:sldSz cx="9144000" cy="5143500" type="screen16x9"/>
  <p:notesSz cx="6858000" cy="9144000"/>
  <p:embeddedFontLst>
    <p:embeddedFont>
      <p:font typeface="a타이틀고딕3" panose="02020600000000000000" pitchFamily="18" charset="-127"/>
      <p:regular r:id="rId24"/>
    </p:embeddedFont>
    <p:embeddedFont>
      <p:font typeface="a타이틀고딕4" panose="02020600000000000000" pitchFamily="18" charset="-127"/>
      <p:regular r:id="rId25"/>
    </p:embeddedFont>
    <p:embeddedFont>
      <p:font typeface="a타이틀고딕5" panose="02020600000000000000" pitchFamily="18" charset="-127"/>
      <p:regular r:id="rId26"/>
    </p:embeddedFont>
    <p:embeddedFont>
      <p:font typeface="210 M고딕 040" panose="02020603020101020101" pitchFamily="18" charset="-127"/>
      <p:regular r:id="rId27"/>
    </p:embeddedFont>
    <p:embeddedFont>
      <p:font typeface="210 M고딕 100" panose="02020603020101020101" pitchFamily="18" charset="-127"/>
      <p:regular r:id="rId28"/>
    </p:embeddedFont>
    <p:embeddedFont>
      <p:font typeface="D2Coding" panose="020B0609020101020101" pitchFamily="49" charset="-127"/>
      <p:regular r:id="rId29"/>
      <p:bold r:id="rId30"/>
    </p:embeddedFont>
    <p:embeddedFont>
      <p:font typeface="Nunito Sans" pitchFamily="2" charset="0"/>
      <p:regular r:id="rId31"/>
      <p:bold r:id="rId32"/>
      <p:italic r:id="rId33"/>
      <p:boldItalic r:id="rId34"/>
    </p:embeddedFont>
    <p:embeddedFont>
      <p:font typeface="Nunito Sans Black" pitchFamily="2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952" userDrawn="1">
          <p15:clr>
            <a:srgbClr val="9AA0A6"/>
          </p15:clr>
        </p15:guide>
        <p15:guide id="3" pos="53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9697"/>
    <a:srgbClr val="F97166"/>
    <a:srgbClr val="E43127"/>
    <a:srgbClr val="F9F3EA"/>
    <a:srgbClr val="61AE46"/>
    <a:srgbClr val="333333"/>
    <a:srgbClr val="4285F4"/>
    <a:srgbClr val="7AC75F"/>
    <a:srgbClr val="FBB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01F431-774F-46A0-9E81-EFC3F257D1E6}">
  <a:tblStyle styleId="{0101F431-774F-46A0-9E81-EFC3F257D1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1E0BFC-8D86-454F-81C9-8958FAF6341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9" autoAdjust="0"/>
    <p:restoredTop sz="94649" autoAdjust="0"/>
  </p:normalViewPr>
  <p:slideViewPr>
    <p:cSldViewPr snapToGrid="0">
      <p:cViewPr>
        <p:scale>
          <a:sx n="125" d="100"/>
          <a:sy n="125" d="100"/>
        </p:scale>
        <p:origin x="696" y="260"/>
      </p:cViewPr>
      <p:guideLst>
        <p:guide pos="952"/>
        <p:guide pos="5300"/>
        <p:guide orient="horz" pos="1620"/>
      </p:guideLst>
    </p:cSldViewPr>
  </p:slideViewPr>
  <p:outlineViewPr>
    <p:cViewPr>
      <p:scale>
        <a:sx n="33" d="100"/>
        <a:sy n="33" d="100"/>
      </p:scale>
      <p:origin x="0" y="-17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2EE2E90-D49D-481D-ABAD-6F6D6C1AA8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C9C930-D868-465B-9C47-004BC89177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8A8E2-DD4B-4DF9-B789-5C5466C811CE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FDB776-CADC-400A-AF7B-A543FB9875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6D0543-339A-4DB2-8F9B-1D6A6D49B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2B4DC-9C13-4B88-A247-FB00CD842E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14183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3" name="Google Shape;35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391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910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263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0289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75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087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3456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Google Shape;4210;g8d2374ed23_0_27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Google Shape;4211;g8d2374ed23_0_27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615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3" name="Google Shape;35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3587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8b56e95e80_0_2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8b56e95e80_0_2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9" name="Google Shape;3549;g8d2374ed23_0_8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0" name="Google Shape;3550;g8d2374ed23_0_8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Google Shape;4152;g8d2374ed23_0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3" name="Google Shape;4153;g8d2374ed23_0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9" name="Google Shape;3549;g8d2374ed23_0_8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0" name="Google Shape;3550;g8d2374ed23_0_8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039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Google Shape;3849;g8d2374ed23_0_27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0" name="Google Shape;3850;g8d2374ed23_0_27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4546;g8d2374ed23_0_34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7" name="Google Shape;4547;g8d2374ed23_0_34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9" name="Google Shape;4559;g8d2374ed23_0_34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0" name="Google Shape;4560;g8d2374ed23_0_34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1" name="Google Shape;4571;g8d2374ed23_0_34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2" name="Google Shape;4572;g8d2374ed23_0_34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56689" y="609783"/>
            <a:ext cx="4055896" cy="4533715"/>
            <a:chOff x="-479839" y="609783"/>
            <a:chExt cx="4055896" cy="453371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23401" y="1832595"/>
              <a:ext cx="231688" cy="912511"/>
              <a:chOff x="466156" y="1895400"/>
              <a:chExt cx="231688" cy="912511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66156" y="1895400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500505" y="193157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00505" y="259463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00505" y="214352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00505" y="2375331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-25393" y="1589009"/>
              <a:ext cx="233650" cy="233669"/>
              <a:chOff x="464194" y="1672798"/>
              <a:chExt cx="233650" cy="233669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464194" y="1672798"/>
                <a:ext cx="233650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87" h="12388" extrusionOk="0">
                    <a:moveTo>
                      <a:pt x="0" y="1"/>
                    </a:moveTo>
                    <a:lnTo>
                      <a:pt x="0" y="12388"/>
                    </a:lnTo>
                    <a:lnTo>
                      <a:pt x="12387" y="12388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05636" y="1715164"/>
                <a:ext cx="175648" cy="150655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87" extrusionOk="0">
                    <a:moveTo>
                      <a:pt x="4020" y="0"/>
                    </a:moveTo>
                    <a:cubicBezTo>
                      <a:pt x="1987" y="0"/>
                      <a:pt x="35" y="1566"/>
                      <a:pt x="21" y="3948"/>
                    </a:cubicBezTo>
                    <a:cubicBezTo>
                      <a:pt x="0" y="6166"/>
                      <a:pt x="1779" y="7966"/>
                      <a:pt x="3997" y="7986"/>
                    </a:cubicBezTo>
                    <a:cubicBezTo>
                      <a:pt x="7533" y="7986"/>
                      <a:pt x="9311" y="3718"/>
                      <a:pt x="6821" y="1186"/>
                    </a:cubicBezTo>
                    <a:cubicBezTo>
                      <a:pt x="6009" y="367"/>
                      <a:pt x="5005" y="0"/>
                      <a:pt x="40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221402" y="1055566"/>
              <a:ext cx="231699" cy="952148"/>
              <a:chOff x="697830" y="1196432"/>
              <a:chExt cx="226180" cy="929469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697830" y="1196432"/>
                <a:ext cx="226180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1991" h="49276" extrusionOk="0">
                    <a:moveTo>
                      <a:pt x="1" y="0"/>
                    </a:moveTo>
                    <a:lnTo>
                      <a:pt x="1" y="49275"/>
                    </a:lnTo>
                    <a:lnTo>
                      <a:pt x="11990" y="49275"/>
                    </a:lnTo>
                    <a:lnTo>
                      <a:pt x="119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24276" y="1249965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1"/>
                    </a:moveTo>
                    <a:cubicBezTo>
                      <a:pt x="2144" y="1"/>
                      <a:pt x="50" y="1679"/>
                      <a:pt x="22" y="4234"/>
                    </a:cubicBezTo>
                    <a:cubicBezTo>
                      <a:pt x="1" y="6578"/>
                      <a:pt x="1905" y="8524"/>
                      <a:pt x="4269" y="8524"/>
                    </a:cubicBezTo>
                    <a:cubicBezTo>
                      <a:pt x="8056" y="8524"/>
                      <a:pt x="9960" y="3962"/>
                      <a:pt x="7303" y="1263"/>
                    </a:cubicBezTo>
                    <a:cubicBezTo>
                      <a:pt x="6438" y="391"/>
                      <a:pt x="5370" y="1"/>
                      <a:pt x="4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724276" y="1913150"/>
                <a:ext cx="187889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18" extrusionOk="0">
                    <a:moveTo>
                      <a:pt x="4308" y="1"/>
                    </a:moveTo>
                    <a:cubicBezTo>
                      <a:pt x="2136" y="1"/>
                      <a:pt x="50" y="1678"/>
                      <a:pt x="22" y="4228"/>
                    </a:cubicBezTo>
                    <a:cubicBezTo>
                      <a:pt x="1" y="6592"/>
                      <a:pt x="1905" y="8517"/>
                      <a:pt x="4269" y="8517"/>
                    </a:cubicBezTo>
                    <a:cubicBezTo>
                      <a:pt x="8056" y="8517"/>
                      <a:pt x="9960" y="3956"/>
                      <a:pt x="7303" y="1278"/>
                    </a:cubicBezTo>
                    <a:cubicBezTo>
                      <a:pt x="6435" y="396"/>
                      <a:pt x="5361" y="1"/>
                      <a:pt x="4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24276" y="1462042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8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7"/>
                    </a:cubicBezTo>
                    <a:cubicBezTo>
                      <a:pt x="8056" y="8517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724276" y="1693981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1"/>
                    </a:moveTo>
                    <a:cubicBezTo>
                      <a:pt x="2144" y="1"/>
                      <a:pt x="50" y="1680"/>
                      <a:pt x="22" y="4234"/>
                    </a:cubicBezTo>
                    <a:cubicBezTo>
                      <a:pt x="1" y="6578"/>
                      <a:pt x="1905" y="8524"/>
                      <a:pt x="4269" y="8524"/>
                    </a:cubicBezTo>
                    <a:cubicBezTo>
                      <a:pt x="8056" y="8524"/>
                      <a:pt x="9960" y="3962"/>
                      <a:pt x="7303" y="1263"/>
                    </a:cubicBezTo>
                    <a:cubicBezTo>
                      <a:pt x="6438" y="392"/>
                      <a:pt x="5370" y="1"/>
                      <a:pt x="4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-22076" y="2755636"/>
              <a:ext cx="229726" cy="695027"/>
              <a:chOff x="466156" y="2807915"/>
              <a:chExt cx="229726" cy="695027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66156" y="280791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500505" y="2831362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00505" y="3069186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00505" y="3307181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-260478" y="1099130"/>
              <a:ext cx="468121" cy="478779"/>
              <a:chOff x="226372" y="1293347"/>
              <a:chExt cx="456614" cy="46701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226372" y="1293347"/>
                <a:ext cx="456614" cy="467010"/>
              </a:xfrm>
              <a:custGeom>
                <a:avLst/>
                <a:gdLst/>
                <a:ahLst/>
                <a:cxnLst/>
                <a:rect l="l" t="t" r="r" b="b"/>
                <a:pathLst>
                  <a:path w="24816" h="25381" extrusionOk="0">
                    <a:moveTo>
                      <a:pt x="0" y="0"/>
                    </a:moveTo>
                    <a:lnTo>
                      <a:pt x="0" y="25380"/>
                    </a:lnTo>
                    <a:lnTo>
                      <a:pt x="24815" y="25380"/>
                    </a:lnTo>
                    <a:lnTo>
                      <a:pt x="248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69286" y="1574385"/>
                <a:ext cx="182510" cy="156179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8488" extrusionOk="0">
                    <a:moveTo>
                      <a:pt x="5671" y="0"/>
                    </a:moveTo>
                    <a:cubicBezTo>
                      <a:pt x="1905" y="0"/>
                      <a:pt x="1" y="4541"/>
                      <a:pt x="2658" y="7219"/>
                    </a:cubicBezTo>
                    <a:cubicBezTo>
                      <a:pt x="3520" y="8095"/>
                      <a:pt x="4588" y="8487"/>
                      <a:pt x="5637" y="8487"/>
                    </a:cubicBezTo>
                    <a:cubicBezTo>
                      <a:pt x="7794" y="8487"/>
                      <a:pt x="9870" y="6824"/>
                      <a:pt x="9898" y="4290"/>
                    </a:cubicBezTo>
                    <a:cubicBezTo>
                      <a:pt x="9919" y="1925"/>
                      <a:pt x="8015" y="21"/>
                      <a:pt x="56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31763" y="1574385"/>
                <a:ext cx="182491" cy="156179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488" extrusionOk="0">
                    <a:moveTo>
                      <a:pt x="5670" y="0"/>
                    </a:moveTo>
                    <a:cubicBezTo>
                      <a:pt x="1904" y="0"/>
                      <a:pt x="0" y="4541"/>
                      <a:pt x="2636" y="7219"/>
                    </a:cubicBezTo>
                    <a:cubicBezTo>
                      <a:pt x="3505" y="8095"/>
                      <a:pt x="4578" y="8487"/>
                      <a:pt x="5629" y="8487"/>
                    </a:cubicBezTo>
                    <a:cubicBezTo>
                      <a:pt x="7793" y="8487"/>
                      <a:pt x="9869" y="6824"/>
                      <a:pt x="9897" y="4290"/>
                    </a:cubicBezTo>
                    <a:cubicBezTo>
                      <a:pt x="9918" y="1946"/>
                      <a:pt x="8014" y="21"/>
                      <a:pt x="56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69286" y="1338390"/>
                <a:ext cx="182510" cy="155793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8467" extrusionOk="0">
                    <a:moveTo>
                      <a:pt x="5671" y="0"/>
                    </a:moveTo>
                    <a:cubicBezTo>
                      <a:pt x="1905" y="0"/>
                      <a:pt x="1" y="4540"/>
                      <a:pt x="2658" y="7198"/>
                    </a:cubicBezTo>
                    <a:cubicBezTo>
                      <a:pt x="3520" y="8074"/>
                      <a:pt x="4588" y="8466"/>
                      <a:pt x="5637" y="8466"/>
                    </a:cubicBezTo>
                    <a:cubicBezTo>
                      <a:pt x="7794" y="8466"/>
                      <a:pt x="9870" y="6803"/>
                      <a:pt x="9898" y="4268"/>
                    </a:cubicBezTo>
                    <a:cubicBezTo>
                      <a:pt x="9919" y="1925"/>
                      <a:pt x="8015" y="0"/>
                      <a:pt x="56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31874" y="1338371"/>
                <a:ext cx="182381" cy="155811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8468" extrusionOk="0">
                    <a:moveTo>
                      <a:pt x="5638" y="1"/>
                    </a:moveTo>
                    <a:cubicBezTo>
                      <a:pt x="1889" y="1"/>
                      <a:pt x="0" y="4527"/>
                      <a:pt x="2630" y="7199"/>
                    </a:cubicBezTo>
                    <a:cubicBezTo>
                      <a:pt x="3499" y="8075"/>
                      <a:pt x="4572" y="8467"/>
                      <a:pt x="5623" y="8467"/>
                    </a:cubicBezTo>
                    <a:cubicBezTo>
                      <a:pt x="7787" y="8467"/>
                      <a:pt x="9863" y="6804"/>
                      <a:pt x="9891" y="4269"/>
                    </a:cubicBezTo>
                    <a:cubicBezTo>
                      <a:pt x="9912" y="1926"/>
                      <a:pt x="8008" y="1"/>
                      <a:pt x="5664" y="1"/>
                    </a:cubicBezTo>
                    <a:cubicBezTo>
                      <a:pt x="5656" y="1"/>
                      <a:pt x="5647" y="1"/>
                      <a:pt x="5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>
              <a:off x="-24820" y="609783"/>
              <a:ext cx="232496" cy="478233"/>
              <a:chOff x="1791550" y="3336545"/>
              <a:chExt cx="221024" cy="46475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1791550" y="3336545"/>
                <a:ext cx="221024" cy="464755"/>
              </a:xfrm>
              <a:custGeom>
                <a:avLst/>
                <a:gdLst/>
                <a:ahLst/>
                <a:cxnLst/>
                <a:rect l="l" t="t" r="r" b="b"/>
                <a:pathLst>
                  <a:path w="11613" h="24419" extrusionOk="0">
                    <a:moveTo>
                      <a:pt x="0" y="0"/>
                    </a:moveTo>
                    <a:lnTo>
                      <a:pt x="0" y="24418"/>
                    </a:lnTo>
                    <a:lnTo>
                      <a:pt x="11613" y="24418"/>
                    </a:lnTo>
                    <a:lnTo>
                      <a:pt x="116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803503" y="3389314"/>
                <a:ext cx="172434" cy="147883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70" extrusionOk="0">
                    <a:moveTo>
                      <a:pt x="5189" y="1"/>
                    </a:moveTo>
                    <a:cubicBezTo>
                      <a:pt x="1737" y="1"/>
                      <a:pt x="0" y="4164"/>
                      <a:pt x="2427" y="6612"/>
                    </a:cubicBezTo>
                    <a:cubicBezTo>
                      <a:pt x="3213" y="7411"/>
                      <a:pt x="4187" y="7769"/>
                      <a:pt x="5146" y="7769"/>
                    </a:cubicBezTo>
                    <a:cubicBezTo>
                      <a:pt x="7124" y="7769"/>
                      <a:pt x="9032" y="6246"/>
                      <a:pt x="9060" y="3934"/>
                    </a:cubicBezTo>
                    <a:cubicBezTo>
                      <a:pt x="9060" y="1779"/>
                      <a:pt x="7344" y="22"/>
                      <a:pt x="51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803503" y="3599182"/>
                <a:ext cx="172434" cy="14746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48" extrusionOk="0">
                    <a:moveTo>
                      <a:pt x="5189" y="0"/>
                    </a:moveTo>
                    <a:cubicBezTo>
                      <a:pt x="1737" y="0"/>
                      <a:pt x="0" y="4143"/>
                      <a:pt x="2427" y="6591"/>
                    </a:cubicBezTo>
                    <a:cubicBezTo>
                      <a:pt x="3213" y="7390"/>
                      <a:pt x="4187" y="7748"/>
                      <a:pt x="5146" y="7748"/>
                    </a:cubicBezTo>
                    <a:cubicBezTo>
                      <a:pt x="7124" y="7748"/>
                      <a:pt x="9032" y="6225"/>
                      <a:pt x="9060" y="3913"/>
                    </a:cubicBezTo>
                    <a:cubicBezTo>
                      <a:pt x="9060" y="1758"/>
                      <a:pt x="7344" y="0"/>
                      <a:pt x="51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2"/>
            <p:cNvGrpSpPr/>
            <p:nvPr/>
          </p:nvGrpSpPr>
          <p:grpSpPr>
            <a:xfrm rot="10800000">
              <a:off x="708474" y="4182471"/>
              <a:ext cx="219463" cy="219462"/>
              <a:chOff x="7759356" y="714196"/>
              <a:chExt cx="233273" cy="233669"/>
            </a:xfrm>
          </p:grpSpPr>
          <p:sp>
            <p:nvSpPr>
              <p:cNvPr id="41" name="Google Shape;41;p2"/>
              <p:cNvSpPr/>
              <p:nvPr/>
            </p:nvSpPr>
            <p:spPr>
              <a:xfrm rot="10800000">
                <a:off x="7759356" y="714196"/>
                <a:ext cx="23327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67" h="12388" extrusionOk="0">
                    <a:moveTo>
                      <a:pt x="0" y="1"/>
                    </a:moveTo>
                    <a:lnTo>
                      <a:pt x="0" y="12387"/>
                    </a:lnTo>
                    <a:lnTo>
                      <a:pt x="12366" y="12387"/>
                    </a:lnTo>
                    <a:lnTo>
                      <a:pt x="123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>
                <a:off x="7775539" y="755240"/>
                <a:ext cx="175648" cy="150447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76" extrusionOk="0">
                    <a:moveTo>
                      <a:pt x="4019" y="1"/>
                    </a:moveTo>
                    <a:cubicBezTo>
                      <a:pt x="1985" y="1"/>
                      <a:pt x="28" y="1576"/>
                      <a:pt x="0" y="3958"/>
                    </a:cubicBezTo>
                    <a:cubicBezTo>
                      <a:pt x="0" y="6176"/>
                      <a:pt x="1779" y="7975"/>
                      <a:pt x="3997" y="7975"/>
                    </a:cubicBezTo>
                    <a:cubicBezTo>
                      <a:pt x="7533" y="7975"/>
                      <a:pt x="9311" y="3707"/>
                      <a:pt x="6821" y="1196"/>
                    </a:cubicBezTo>
                    <a:cubicBezTo>
                      <a:pt x="6009" y="370"/>
                      <a:pt x="5005" y="1"/>
                      <a:pt x="40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43;p2"/>
            <p:cNvGrpSpPr/>
            <p:nvPr/>
          </p:nvGrpSpPr>
          <p:grpSpPr>
            <a:xfrm rot="10800000">
              <a:off x="1181719" y="3266902"/>
              <a:ext cx="218784" cy="651124"/>
              <a:chOff x="7305872" y="1180727"/>
              <a:chExt cx="233669" cy="695423"/>
            </a:xfrm>
          </p:grpSpPr>
          <p:grpSp>
            <p:nvGrpSpPr>
              <p:cNvPr id="44" name="Google Shape;44;p2"/>
              <p:cNvGrpSpPr/>
              <p:nvPr/>
            </p:nvGrpSpPr>
            <p:grpSpPr>
              <a:xfrm>
                <a:off x="7305872" y="1180727"/>
                <a:ext cx="233669" cy="695423"/>
                <a:chOff x="7305872" y="1180727"/>
                <a:chExt cx="233669" cy="695423"/>
              </a:xfrm>
            </p:grpSpPr>
            <p:sp>
              <p:nvSpPr>
                <p:cNvPr id="45" name="Google Shape;45;p2"/>
                <p:cNvSpPr/>
                <p:nvPr/>
              </p:nvSpPr>
              <p:spPr>
                <a:xfrm rot="10800000">
                  <a:off x="7305872" y="1180727"/>
                  <a:ext cx="233669" cy="695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8" h="36868" extrusionOk="0">
                      <a:moveTo>
                        <a:pt x="1" y="0"/>
                      </a:moveTo>
                      <a:lnTo>
                        <a:pt x="1" y="36868"/>
                      </a:lnTo>
                      <a:lnTo>
                        <a:pt x="12387" y="36868"/>
                      </a:lnTo>
                      <a:lnTo>
                        <a:pt x="123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0800000">
                  <a:off x="7315340" y="1685109"/>
                  <a:ext cx="187889" cy="160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1" h="8529" extrusionOk="0">
                      <a:moveTo>
                        <a:pt x="4308" y="0"/>
                      </a:moveTo>
                      <a:cubicBezTo>
                        <a:pt x="2136" y="0"/>
                        <a:pt x="50" y="1668"/>
                        <a:pt x="21" y="4218"/>
                      </a:cubicBezTo>
                      <a:cubicBezTo>
                        <a:pt x="1" y="6582"/>
                        <a:pt x="1905" y="8507"/>
                        <a:pt x="4269" y="8528"/>
                      </a:cubicBezTo>
                      <a:cubicBezTo>
                        <a:pt x="8056" y="8528"/>
                        <a:pt x="9960" y="3967"/>
                        <a:pt x="7303" y="1268"/>
                      </a:cubicBezTo>
                      <a:cubicBezTo>
                        <a:pt x="6435" y="393"/>
                        <a:pt x="5361" y="0"/>
                        <a:pt x="43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0800000">
                  <a:off x="7315340" y="1447115"/>
                  <a:ext cx="187889" cy="161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1" h="8539" extrusionOk="0">
                      <a:moveTo>
                        <a:pt x="4307" y="1"/>
                      </a:moveTo>
                      <a:cubicBezTo>
                        <a:pt x="2136" y="1"/>
                        <a:pt x="50" y="1678"/>
                        <a:pt x="21" y="4228"/>
                      </a:cubicBezTo>
                      <a:cubicBezTo>
                        <a:pt x="1" y="6592"/>
                        <a:pt x="1905" y="8517"/>
                        <a:pt x="4269" y="8538"/>
                      </a:cubicBezTo>
                      <a:cubicBezTo>
                        <a:pt x="8056" y="8517"/>
                        <a:pt x="9960" y="3956"/>
                        <a:pt x="7303" y="1278"/>
                      </a:cubicBezTo>
                      <a:cubicBezTo>
                        <a:pt x="6435" y="396"/>
                        <a:pt x="5361" y="1"/>
                        <a:pt x="43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" name="Google Shape;48;p2"/>
              <p:cNvSpPr/>
              <p:nvPr/>
            </p:nvSpPr>
            <p:spPr>
              <a:xfrm rot="10800000">
                <a:off x="7315340" y="1209517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0"/>
                    </a:moveTo>
                    <a:cubicBezTo>
                      <a:pt x="2144" y="0"/>
                      <a:pt x="50" y="1679"/>
                      <a:pt x="21" y="4234"/>
                    </a:cubicBezTo>
                    <a:cubicBezTo>
                      <a:pt x="1" y="6577"/>
                      <a:pt x="1905" y="8523"/>
                      <a:pt x="4269" y="8523"/>
                    </a:cubicBezTo>
                    <a:cubicBezTo>
                      <a:pt x="8056" y="8523"/>
                      <a:pt x="9960" y="3962"/>
                      <a:pt x="7303" y="1263"/>
                    </a:cubicBezTo>
                    <a:cubicBezTo>
                      <a:pt x="6438" y="391"/>
                      <a:pt x="5369" y="0"/>
                      <a:pt x="43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49;p2"/>
            <p:cNvGrpSpPr/>
            <p:nvPr/>
          </p:nvGrpSpPr>
          <p:grpSpPr>
            <a:xfrm rot="10800000">
              <a:off x="1181392" y="3929592"/>
              <a:ext cx="921584" cy="469676"/>
              <a:chOff x="6617957" y="714202"/>
              <a:chExt cx="921584" cy="469676"/>
            </a:xfrm>
          </p:grpSpPr>
          <p:sp>
            <p:nvSpPr>
              <p:cNvPr id="50" name="Google Shape;50;p2"/>
              <p:cNvSpPr/>
              <p:nvPr/>
            </p:nvSpPr>
            <p:spPr>
              <a:xfrm rot="10800000">
                <a:off x="6617957" y="714202"/>
                <a:ext cx="921584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858" h="24900" extrusionOk="0">
                    <a:moveTo>
                      <a:pt x="1" y="0"/>
                    </a:moveTo>
                    <a:lnTo>
                      <a:pt x="1" y="24899"/>
                    </a:lnTo>
                    <a:lnTo>
                      <a:pt x="48857" y="24899"/>
                    </a:lnTo>
                    <a:lnTo>
                      <a:pt x="488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>
                <a:off x="7098266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53" y="1"/>
                    </a:moveTo>
                    <a:cubicBezTo>
                      <a:pt x="2104" y="1"/>
                      <a:pt x="35" y="1658"/>
                      <a:pt x="21" y="4178"/>
                    </a:cubicBezTo>
                    <a:cubicBezTo>
                      <a:pt x="0" y="6521"/>
                      <a:pt x="1883" y="8425"/>
                      <a:pt x="4227" y="8446"/>
                    </a:cubicBezTo>
                    <a:cubicBezTo>
                      <a:pt x="7972" y="8446"/>
                      <a:pt x="9855" y="3927"/>
                      <a:pt x="7219" y="1270"/>
                    </a:cubicBezTo>
                    <a:cubicBezTo>
                      <a:pt x="6363" y="393"/>
                      <a:pt x="5298" y="1"/>
                      <a:pt x="4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>
                <a:off x="7333109" y="996384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7" y="0"/>
                    </a:moveTo>
                    <a:cubicBezTo>
                      <a:pt x="2097" y="0"/>
                      <a:pt x="36" y="1654"/>
                      <a:pt x="22" y="4189"/>
                    </a:cubicBezTo>
                    <a:cubicBezTo>
                      <a:pt x="1" y="6511"/>
                      <a:pt x="1884" y="8415"/>
                      <a:pt x="4227" y="8436"/>
                    </a:cubicBezTo>
                    <a:cubicBezTo>
                      <a:pt x="7973" y="8436"/>
                      <a:pt x="9856" y="3917"/>
                      <a:pt x="7219" y="1259"/>
                    </a:cubicBezTo>
                    <a:cubicBezTo>
                      <a:pt x="6357" y="390"/>
                      <a:pt x="5292" y="0"/>
                      <a:pt x="42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>
                <a:off x="7098266" y="996384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6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21"/>
                      <a:pt x="1883" y="8425"/>
                      <a:pt x="4227" y="8446"/>
                    </a:cubicBezTo>
                    <a:cubicBezTo>
                      <a:pt x="7972" y="8446"/>
                      <a:pt x="9855" y="3927"/>
                      <a:pt x="7219" y="1269"/>
                    </a:cubicBezTo>
                    <a:cubicBezTo>
                      <a:pt x="6357" y="393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>
                <a:off x="6863441" y="996384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6" y="1"/>
                    </a:moveTo>
                    <a:cubicBezTo>
                      <a:pt x="2095" y="1"/>
                      <a:pt x="29" y="1664"/>
                      <a:pt x="1" y="4199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69"/>
                    </a:cubicBezTo>
                    <a:cubicBezTo>
                      <a:pt x="6357" y="393"/>
                      <a:pt x="5292" y="1"/>
                      <a:pt x="42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636105" y="996384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59" y="1"/>
                    </a:moveTo>
                    <a:cubicBezTo>
                      <a:pt x="2103" y="1"/>
                      <a:pt x="29" y="1665"/>
                      <a:pt x="1" y="4205"/>
                    </a:cubicBezTo>
                    <a:cubicBezTo>
                      <a:pt x="1" y="6527"/>
                      <a:pt x="1884" y="8431"/>
                      <a:pt x="4227" y="8452"/>
                    </a:cubicBezTo>
                    <a:cubicBezTo>
                      <a:pt x="7973" y="8452"/>
                      <a:pt x="9856" y="3933"/>
                      <a:pt x="7219" y="1254"/>
                    </a:cubicBezTo>
                    <a:cubicBezTo>
                      <a:pt x="6361" y="389"/>
                      <a:pt x="5300" y="1"/>
                      <a:pt x="42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7333109" y="755240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4" y="1"/>
                    </a:moveTo>
                    <a:cubicBezTo>
                      <a:pt x="2095" y="1"/>
                      <a:pt x="36" y="1649"/>
                      <a:pt x="22" y="4169"/>
                    </a:cubicBezTo>
                    <a:cubicBezTo>
                      <a:pt x="1" y="6512"/>
                      <a:pt x="1884" y="8416"/>
                      <a:pt x="4227" y="8437"/>
                    </a:cubicBezTo>
                    <a:cubicBezTo>
                      <a:pt x="7973" y="8437"/>
                      <a:pt x="9856" y="3918"/>
                      <a:pt x="7219" y="1261"/>
                    </a:cubicBezTo>
                    <a:cubicBezTo>
                      <a:pt x="6356" y="391"/>
                      <a:pt x="5290" y="1"/>
                      <a:pt x="4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6863441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1"/>
                    </a:moveTo>
                    <a:cubicBezTo>
                      <a:pt x="2093" y="1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70"/>
                    </a:cubicBezTo>
                    <a:cubicBezTo>
                      <a:pt x="6356" y="393"/>
                      <a:pt x="5290" y="1"/>
                      <a:pt x="4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6636105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1"/>
                    </a:moveTo>
                    <a:cubicBezTo>
                      <a:pt x="2093" y="1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70"/>
                    </a:cubicBezTo>
                    <a:cubicBezTo>
                      <a:pt x="6356" y="393"/>
                      <a:pt x="5290" y="1"/>
                      <a:pt x="4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2"/>
            <p:cNvGrpSpPr/>
            <p:nvPr/>
          </p:nvGrpSpPr>
          <p:grpSpPr>
            <a:xfrm rot="10800000">
              <a:off x="940500" y="3704833"/>
              <a:ext cx="229330" cy="695045"/>
              <a:chOff x="7539527" y="714208"/>
              <a:chExt cx="229330" cy="695045"/>
            </a:xfrm>
          </p:grpSpPr>
          <p:sp>
            <p:nvSpPr>
              <p:cNvPr id="60" name="Google Shape;60;p2"/>
              <p:cNvSpPr/>
              <p:nvPr/>
            </p:nvSpPr>
            <p:spPr>
              <a:xfrm rot="10800000">
                <a:off x="7539527" y="714208"/>
                <a:ext cx="229330" cy="69504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6848" extrusionOk="0">
                    <a:moveTo>
                      <a:pt x="1" y="1"/>
                    </a:moveTo>
                    <a:lnTo>
                      <a:pt x="1" y="36847"/>
                    </a:lnTo>
                    <a:lnTo>
                      <a:pt x="12158" y="36847"/>
                    </a:lnTo>
                    <a:lnTo>
                      <a:pt x="121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7546638" y="1218213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86" y="1"/>
                    </a:moveTo>
                    <a:cubicBezTo>
                      <a:pt x="2115" y="1"/>
                      <a:pt x="28" y="1678"/>
                      <a:pt x="0" y="4228"/>
                    </a:cubicBezTo>
                    <a:cubicBezTo>
                      <a:pt x="0" y="6592"/>
                      <a:pt x="1904" y="8517"/>
                      <a:pt x="4269" y="8538"/>
                    </a:cubicBezTo>
                    <a:cubicBezTo>
                      <a:pt x="8056" y="8517"/>
                      <a:pt x="9960" y="3956"/>
                      <a:pt x="7282" y="1277"/>
                    </a:cubicBezTo>
                    <a:cubicBezTo>
                      <a:pt x="6414" y="396"/>
                      <a:pt x="5340" y="1"/>
                      <a:pt x="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7546638" y="980615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86" y="1"/>
                    </a:moveTo>
                    <a:cubicBezTo>
                      <a:pt x="2115" y="1"/>
                      <a:pt x="28" y="1678"/>
                      <a:pt x="0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282" y="1277"/>
                    </a:cubicBezTo>
                    <a:cubicBezTo>
                      <a:pt x="6414" y="396"/>
                      <a:pt x="5340" y="1"/>
                      <a:pt x="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7546638" y="742621"/>
                <a:ext cx="187871" cy="160765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3" extrusionOk="0">
                    <a:moveTo>
                      <a:pt x="4299" y="0"/>
                    </a:moveTo>
                    <a:cubicBezTo>
                      <a:pt x="2123" y="0"/>
                      <a:pt x="29" y="1679"/>
                      <a:pt x="0" y="4234"/>
                    </a:cubicBezTo>
                    <a:cubicBezTo>
                      <a:pt x="0" y="6577"/>
                      <a:pt x="1904" y="8523"/>
                      <a:pt x="4269" y="8523"/>
                    </a:cubicBezTo>
                    <a:cubicBezTo>
                      <a:pt x="8056" y="8523"/>
                      <a:pt x="9960" y="3962"/>
                      <a:pt x="7282" y="1262"/>
                    </a:cubicBezTo>
                    <a:cubicBezTo>
                      <a:pt x="6417" y="391"/>
                      <a:pt x="5348" y="0"/>
                      <a:pt x="42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2"/>
            <p:cNvGrpSpPr/>
            <p:nvPr/>
          </p:nvGrpSpPr>
          <p:grpSpPr>
            <a:xfrm rot="10800000">
              <a:off x="2603353" y="4652901"/>
              <a:ext cx="485860" cy="489821"/>
              <a:chOff x="5669934" y="-176"/>
              <a:chExt cx="485860" cy="489821"/>
            </a:xfrm>
          </p:grpSpPr>
          <p:sp>
            <p:nvSpPr>
              <p:cNvPr id="65" name="Google Shape;65;p2"/>
              <p:cNvSpPr/>
              <p:nvPr/>
            </p:nvSpPr>
            <p:spPr>
              <a:xfrm rot="10800000">
                <a:off x="5669934" y="-176"/>
                <a:ext cx="485860" cy="489821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25968" extrusionOk="0">
                    <a:moveTo>
                      <a:pt x="1" y="1"/>
                    </a:moveTo>
                    <a:lnTo>
                      <a:pt x="1" y="25967"/>
                    </a:lnTo>
                    <a:lnTo>
                      <a:pt x="25758" y="25967"/>
                    </a:lnTo>
                    <a:lnTo>
                      <a:pt x="2575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>
                <a:off x="5928443" y="285967"/>
                <a:ext cx="193793" cy="166103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06" extrusionOk="0">
                    <a:moveTo>
                      <a:pt x="4441" y="0"/>
                    </a:moveTo>
                    <a:cubicBezTo>
                      <a:pt x="2193" y="0"/>
                      <a:pt x="28" y="1734"/>
                      <a:pt x="0" y="4370"/>
                    </a:cubicBezTo>
                    <a:cubicBezTo>
                      <a:pt x="0" y="6797"/>
                      <a:pt x="1967" y="8785"/>
                      <a:pt x="4394" y="8806"/>
                    </a:cubicBezTo>
                    <a:cubicBezTo>
                      <a:pt x="8307" y="8806"/>
                      <a:pt x="10274" y="4098"/>
                      <a:pt x="7533" y="1315"/>
                    </a:cubicBezTo>
                    <a:cubicBezTo>
                      <a:pt x="6638" y="407"/>
                      <a:pt x="5530" y="0"/>
                      <a:pt x="4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>
                <a:off x="5675850" y="285967"/>
                <a:ext cx="193793" cy="166103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06" extrusionOk="0">
                    <a:moveTo>
                      <a:pt x="4447" y="0"/>
                    </a:moveTo>
                    <a:cubicBezTo>
                      <a:pt x="2205" y="0"/>
                      <a:pt x="50" y="1734"/>
                      <a:pt x="21" y="4370"/>
                    </a:cubicBezTo>
                    <a:cubicBezTo>
                      <a:pt x="0" y="6797"/>
                      <a:pt x="1967" y="8785"/>
                      <a:pt x="4415" y="8806"/>
                    </a:cubicBezTo>
                    <a:cubicBezTo>
                      <a:pt x="8307" y="8806"/>
                      <a:pt x="10274" y="4098"/>
                      <a:pt x="7533" y="1315"/>
                    </a:cubicBezTo>
                    <a:cubicBezTo>
                      <a:pt x="6638" y="407"/>
                      <a:pt x="5532" y="0"/>
                      <a:pt x="4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>
                <a:off x="5675850" y="34165"/>
                <a:ext cx="193793" cy="166197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11" extrusionOk="0">
                    <a:moveTo>
                      <a:pt x="4434" y="0"/>
                    </a:moveTo>
                    <a:cubicBezTo>
                      <a:pt x="2197" y="0"/>
                      <a:pt x="49" y="1723"/>
                      <a:pt x="21" y="4354"/>
                    </a:cubicBezTo>
                    <a:cubicBezTo>
                      <a:pt x="0" y="6802"/>
                      <a:pt x="1967" y="8790"/>
                      <a:pt x="4415" y="8811"/>
                    </a:cubicBezTo>
                    <a:cubicBezTo>
                      <a:pt x="8307" y="8790"/>
                      <a:pt x="10274" y="4082"/>
                      <a:pt x="7533" y="1320"/>
                    </a:cubicBezTo>
                    <a:cubicBezTo>
                      <a:pt x="6635" y="409"/>
                      <a:pt x="5524" y="0"/>
                      <a:pt x="4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>
                <a:off x="5928443" y="34165"/>
                <a:ext cx="193793" cy="166197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11" extrusionOk="0">
                    <a:moveTo>
                      <a:pt x="4429" y="0"/>
                    </a:moveTo>
                    <a:cubicBezTo>
                      <a:pt x="2186" y="0"/>
                      <a:pt x="28" y="1723"/>
                      <a:pt x="0" y="4354"/>
                    </a:cubicBezTo>
                    <a:cubicBezTo>
                      <a:pt x="0" y="6802"/>
                      <a:pt x="1967" y="8790"/>
                      <a:pt x="4394" y="8811"/>
                    </a:cubicBezTo>
                    <a:cubicBezTo>
                      <a:pt x="8307" y="8790"/>
                      <a:pt x="10274" y="4082"/>
                      <a:pt x="7533" y="1320"/>
                    </a:cubicBezTo>
                    <a:cubicBezTo>
                      <a:pt x="6635" y="409"/>
                      <a:pt x="5522" y="0"/>
                      <a:pt x="44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10800000">
              <a:off x="3102816" y="4652903"/>
              <a:ext cx="473241" cy="490595"/>
              <a:chOff x="5196700" y="-176"/>
              <a:chExt cx="473241" cy="490595"/>
            </a:xfrm>
          </p:grpSpPr>
          <p:sp>
            <p:nvSpPr>
              <p:cNvPr id="71" name="Google Shape;71;p2"/>
              <p:cNvSpPr/>
              <p:nvPr/>
            </p:nvSpPr>
            <p:spPr>
              <a:xfrm rot="10800000">
                <a:off x="5196700" y="-176"/>
                <a:ext cx="473241" cy="490595"/>
              </a:xfrm>
              <a:custGeom>
                <a:avLst/>
                <a:gdLst/>
                <a:ahLst/>
                <a:cxnLst/>
                <a:rect l="l" t="t" r="r" b="b"/>
                <a:pathLst>
                  <a:path w="25089" h="26009" extrusionOk="0">
                    <a:moveTo>
                      <a:pt x="1" y="0"/>
                    </a:moveTo>
                    <a:lnTo>
                      <a:pt x="1" y="26008"/>
                    </a:lnTo>
                    <a:lnTo>
                      <a:pt x="25088" y="26008"/>
                    </a:lnTo>
                    <a:lnTo>
                      <a:pt x="250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>
                <a:off x="5450476" y="286363"/>
                <a:ext cx="193812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75" h="8807" extrusionOk="0">
                    <a:moveTo>
                      <a:pt x="4444" y="0"/>
                    </a:moveTo>
                    <a:cubicBezTo>
                      <a:pt x="2203" y="0"/>
                      <a:pt x="50" y="1729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07" y="8807"/>
                      <a:pt x="10274" y="4099"/>
                      <a:pt x="7533" y="1316"/>
                    </a:cubicBezTo>
                    <a:cubicBezTo>
                      <a:pt x="6638" y="407"/>
                      <a:pt x="5531" y="0"/>
                      <a:pt x="44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>
                <a:off x="5197486" y="286363"/>
                <a:ext cx="194208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96" h="8807" extrusionOk="0">
                    <a:moveTo>
                      <a:pt x="4444" y="0"/>
                    </a:moveTo>
                    <a:cubicBezTo>
                      <a:pt x="2203" y="0"/>
                      <a:pt x="50" y="1729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28" y="8807"/>
                      <a:pt x="10295" y="4099"/>
                      <a:pt x="7533" y="1316"/>
                    </a:cubicBezTo>
                    <a:cubicBezTo>
                      <a:pt x="6638" y="407"/>
                      <a:pt x="5531" y="0"/>
                      <a:pt x="44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>
                <a:off x="5197486" y="34957"/>
                <a:ext cx="194208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96" h="8807" extrusionOk="0">
                    <a:moveTo>
                      <a:pt x="4444" y="1"/>
                    </a:moveTo>
                    <a:cubicBezTo>
                      <a:pt x="2203" y="1"/>
                      <a:pt x="50" y="1730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28" y="8807"/>
                      <a:pt x="10295" y="4099"/>
                      <a:pt x="7533" y="1316"/>
                    </a:cubicBezTo>
                    <a:cubicBezTo>
                      <a:pt x="6638" y="407"/>
                      <a:pt x="5531" y="1"/>
                      <a:pt x="4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>
                <a:off x="5450476" y="34957"/>
                <a:ext cx="193812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75" h="8807" extrusionOk="0">
                    <a:moveTo>
                      <a:pt x="4444" y="1"/>
                    </a:moveTo>
                    <a:cubicBezTo>
                      <a:pt x="2203" y="1"/>
                      <a:pt x="50" y="1730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07" y="8807"/>
                      <a:pt x="10274" y="4099"/>
                      <a:pt x="7533" y="1316"/>
                    </a:cubicBezTo>
                    <a:cubicBezTo>
                      <a:pt x="6638" y="407"/>
                      <a:pt x="5531" y="1"/>
                      <a:pt x="4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2"/>
            <p:cNvGrpSpPr/>
            <p:nvPr/>
          </p:nvGrpSpPr>
          <p:grpSpPr>
            <a:xfrm rot="10800000">
              <a:off x="1169072" y="4891253"/>
              <a:ext cx="932284" cy="251833"/>
              <a:chOff x="6611261" y="-182"/>
              <a:chExt cx="934995" cy="251833"/>
            </a:xfrm>
          </p:grpSpPr>
          <p:sp>
            <p:nvSpPr>
              <p:cNvPr id="77" name="Google Shape;77;p2"/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 rot="10800000">
              <a:off x="1625995" y="4410428"/>
              <a:ext cx="474807" cy="469683"/>
              <a:chOff x="6615985" y="244929"/>
              <a:chExt cx="474807" cy="468092"/>
            </a:xfrm>
          </p:grpSpPr>
          <p:sp>
            <p:nvSpPr>
              <p:cNvPr id="83" name="Google Shape;83;p2"/>
              <p:cNvSpPr/>
              <p:nvPr/>
            </p:nvSpPr>
            <p:spPr>
              <a:xfrm rot="10800000">
                <a:off x="6615985" y="244929"/>
                <a:ext cx="474807" cy="468092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4816" extrusionOk="0">
                    <a:moveTo>
                      <a:pt x="1" y="0"/>
                    </a:moveTo>
                    <a:lnTo>
                      <a:pt x="1" y="24816"/>
                    </a:lnTo>
                    <a:lnTo>
                      <a:pt x="25172" y="24816"/>
                    </a:lnTo>
                    <a:lnTo>
                      <a:pt x="251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0800000">
                <a:off x="6868572" y="520019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4" y="0"/>
                    </a:moveTo>
                    <a:cubicBezTo>
                      <a:pt x="2138" y="0"/>
                      <a:pt x="35" y="1692"/>
                      <a:pt x="21" y="4257"/>
                    </a:cubicBezTo>
                    <a:cubicBezTo>
                      <a:pt x="0" y="6642"/>
                      <a:pt x="1925" y="8588"/>
                      <a:pt x="4311" y="8609"/>
                    </a:cubicBezTo>
                    <a:cubicBezTo>
                      <a:pt x="8119" y="8609"/>
                      <a:pt x="10044" y="3985"/>
                      <a:pt x="7365" y="1286"/>
                    </a:cubicBezTo>
                    <a:cubicBezTo>
                      <a:pt x="6484" y="398"/>
                      <a:pt x="5398" y="0"/>
                      <a:pt x="43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10800000">
                <a:off x="6621505" y="520019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3" y="0"/>
                    </a:moveTo>
                    <a:cubicBezTo>
                      <a:pt x="2136" y="0"/>
                      <a:pt x="29" y="1692"/>
                      <a:pt x="1" y="4257"/>
                    </a:cubicBezTo>
                    <a:cubicBezTo>
                      <a:pt x="1" y="6642"/>
                      <a:pt x="1926" y="8588"/>
                      <a:pt x="4311" y="8609"/>
                    </a:cubicBezTo>
                    <a:cubicBezTo>
                      <a:pt x="8119" y="8609"/>
                      <a:pt x="10044" y="3985"/>
                      <a:pt x="7366" y="1286"/>
                    </a:cubicBezTo>
                    <a:cubicBezTo>
                      <a:pt x="6485" y="398"/>
                      <a:pt x="5398" y="0"/>
                      <a:pt x="43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10800000">
                <a:off x="6621505" y="274517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6" y="0"/>
                    </a:moveTo>
                    <a:cubicBezTo>
                      <a:pt x="2138" y="0"/>
                      <a:pt x="29" y="1697"/>
                      <a:pt x="1" y="4277"/>
                    </a:cubicBezTo>
                    <a:cubicBezTo>
                      <a:pt x="1" y="6662"/>
                      <a:pt x="1926" y="8608"/>
                      <a:pt x="4311" y="8608"/>
                    </a:cubicBezTo>
                    <a:cubicBezTo>
                      <a:pt x="8119" y="8608"/>
                      <a:pt x="10044" y="4005"/>
                      <a:pt x="7366" y="1285"/>
                    </a:cubicBezTo>
                    <a:cubicBezTo>
                      <a:pt x="6485" y="398"/>
                      <a:pt x="5400" y="0"/>
                      <a:pt x="4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10800000">
                <a:off x="6868572" y="274517"/>
                <a:ext cx="189455" cy="162218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0" extrusionOk="0">
                    <a:moveTo>
                      <a:pt x="4337" y="1"/>
                    </a:moveTo>
                    <a:cubicBezTo>
                      <a:pt x="2140" y="1"/>
                      <a:pt x="35" y="1688"/>
                      <a:pt x="21" y="4268"/>
                    </a:cubicBezTo>
                    <a:cubicBezTo>
                      <a:pt x="0" y="6653"/>
                      <a:pt x="1925" y="8599"/>
                      <a:pt x="4311" y="8599"/>
                    </a:cubicBezTo>
                    <a:cubicBezTo>
                      <a:pt x="8119" y="8599"/>
                      <a:pt x="10044" y="3996"/>
                      <a:pt x="7365" y="1276"/>
                    </a:cubicBezTo>
                    <a:cubicBezTo>
                      <a:pt x="6485" y="396"/>
                      <a:pt x="5400" y="1"/>
                      <a:pt x="4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" name="Google Shape;88;p2"/>
            <p:cNvGrpSpPr/>
            <p:nvPr/>
          </p:nvGrpSpPr>
          <p:grpSpPr>
            <a:xfrm rot="10800000">
              <a:off x="465816" y="2262531"/>
              <a:ext cx="229330" cy="233669"/>
              <a:chOff x="7992219" y="2560523"/>
              <a:chExt cx="229330" cy="233669"/>
            </a:xfrm>
          </p:grpSpPr>
          <p:sp>
            <p:nvSpPr>
              <p:cNvPr id="89" name="Google Shape;89;p2"/>
              <p:cNvSpPr/>
              <p:nvPr/>
            </p:nvSpPr>
            <p:spPr>
              <a:xfrm rot="10800000">
                <a:off x="7992219" y="2560523"/>
                <a:ext cx="229330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12388" extrusionOk="0">
                    <a:moveTo>
                      <a:pt x="1" y="1"/>
                    </a:moveTo>
                    <a:lnTo>
                      <a:pt x="1" y="12388"/>
                    </a:lnTo>
                    <a:lnTo>
                      <a:pt x="12157" y="12388"/>
                    </a:lnTo>
                    <a:lnTo>
                      <a:pt x="121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10800000">
                <a:off x="8004459" y="2601171"/>
                <a:ext cx="176044" cy="150655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7987" extrusionOk="0">
                    <a:moveTo>
                      <a:pt x="4041" y="0"/>
                    </a:moveTo>
                    <a:cubicBezTo>
                      <a:pt x="2006" y="0"/>
                      <a:pt x="50" y="1566"/>
                      <a:pt x="22" y="3948"/>
                    </a:cubicBezTo>
                    <a:cubicBezTo>
                      <a:pt x="1" y="6166"/>
                      <a:pt x="1800" y="7966"/>
                      <a:pt x="3997" y="7987"/>
                    </a:cubicBezTo>
                    <a:cubicBezTo>
                      <a:pt x="7554" y="7987"/>
                      <a:pt x="9333" y="3718"/>
                      <a:pt x="6843" y="1186"/>
                    </a:cubicBezTo>
                    <a:cubicBezTo>
                      <a:pt x="6030" y="367"/>
                      <a:pt x="5027" y="0"/>
                      <a:pt x="40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2"/>
            <p:cNvGrpSpPr/>
            <p:nvPr/>
          </p:nvGrpSpPr>
          <p:grpSpPr>
            <a:xfrm rot="10800000">
              <a:off x="1180955" y="3022606"/>
              <a:ext cx="233669" cy="233669"/>
              <a:chOff x="7305872" y="1876137"/>
              <a:chExt cx="233669" cy="233669"/>
            </a:xfrm>
          </p:grpSpPr>
          <p:sp>
            <p:nvSpPr>
              <p:cNvPr id="92" name="Google Shape;92;p2"/>
              <p:cNvSpPr/>
              <p:nvPr/>
            </p:nvSpPr>
            <p:spPr>
              <a:xfrm rot="10800000">
                <a:off x="7305872" y="1876137"/>
                <a:ext cx="233669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12388" extrusionOk="0">
                    <a:moveTo>
                      <a:pt x="1" y="1"/>
                    </a:moveTo>
                    <a:lnTo>
                      <a:pt x="1" y="12387"/>
                    </a:lnTo>
                    <a:lnTo>
                      <a:pt x="12387" y="12387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10800000">
                <a:off x="7322451" y="1917180"/>
                <a:ext cx="175648" cy="150278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67" extrusionOk="0">
                    <a:moveTo>
                      <a:pt x="4025" y="1"/>
                    </a:moveTo>
                    <a:cubicBezTo>
                      <a:pt x="1997" y="1"/>
                      <a:pt x="50" y="1566"/>
                      <a:pt x="21" y="3949"/>
                    </a:cubicBezTo>
                    <a:cubicBezTo>
                      <a:pt x="1" y="6167"/>
                      <a:pt x="1779" y="7966"/>
                      <a:pt x="3997" y="7966"/>
                    </a:cubicBezTo>
                    <a:cubicBezTo>
                      <a:pt x="7533" y="7966"/>
                      <a:pt x="9312" y="3698"/>
                      <a:pt x="6822" y="1187"/>
                    </a:cubicBezTo>
                    <a:cubicBezTo>
                      <a:pt x="6009" y="368"/>
                      <a:pt x="5008" y="1"/>
                      <a:pt x="4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2"/>
            <p:cNvGrpSpPr/>
            <p:nvPr/>
          </p:nvGrpSpPr>
          <p:grpSpPr>
            <a:xfrm rot="10800000">
              <a:off x="940101" y="2737899"/>
              <a:ext cx="234838" cy="233669"/>
              <a:chOff x="7539527" y="2110189"/>
              <a:chExt cx="234838" cy="233669"/>
            </a:xfrm>
          </p:grpSpPr>
          <p:sp>
            <p:nvSpPr>
              <p:cNvPr id="95" name="Google Shape;95;p2"/>
              <p:cNvSpPr/>
              <p:nvPr/>
            </p:nvSpPr>
            <p:spPr>
              <a:xfrm rot="10800000">
                <a:off x="7539527" y="2110189"/>
                <a:ext cx="234838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450" h="12388" extrusionOk="0">
                    <a:moveTo>
                      <a:pt x="0" y="1"/>
                    </a:moveTo>
                    <a:lnTo>
                      <a:pt x="0" y="12388"/>
                    </a:lnTo>
                    <a:lnTo>
                      <a:pt x="12450" y="12388"/>
                    </a:lnTo>
                    <a:lnTo>
                      <a:pt x="12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10800000">
                <a:off x="7557295" y="2151232"/>
                <a:ext cx="175629" cy="150259"/>
              </a:xfrm>
              <a:custGeom>
                <a:avLst/>
                <a:gdLst/>
                <a:ahLst/>
                <a:cxnLst/>
                <a:rect l="l" t="t" r="r" b="b"/>
                <a:pathLst>
                  <a:path w="9311" h="7966" extrusionOk="0">
                    <a:moveTo>
                      <a:pt x="4020" y="0"/>
                    </a:moveTo>
                    <a:cubicBezTo>
                      <a:pt x="1985" y="0"/>
                      <a:pt x="28" y="1566"/>
                      <a:pt x="0" y="3948"/>
                    </a:cubicBezTo>
                    <a:cubicBezTo>
                      <a:pt x="0" y="6145"/>
                      <a:pt x="1779" y="7966"/>
                      <a:pt x="3996" y="7966"/>
                    </a:cubicBezTo>
                    <a:cubicBezTo>
                      <a:pt x="7533" y="7966"/>
                      <a:pt x="9311" y="3697"/>
                      <a:pt x="6821" y="1186"/>
                    </a:cubicBezTo>
                    <a:cubicBezTo>
                      <a:pt x="6009" y="367"/>
                      <a:pt x="5005" y="0"/>
                      <a:pt x="40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2"/>
            <p:cNvGrpSpPr/>
            <p:nvPr/>
          </p:nvGrpSpPr>
          <p:grpSpPr>
            <a:xfrm rot="10800000">
              <a:off x="1625560" y="3461929"/>
              <a:ext cx="233273" cy="233669"/>
              <a:chOff x="6853181" y="1415540"/>
              <a:chExt cx="233273" cy="233669"/>
            </a:xfrm>
          </p:grpSpPr>
          <p:sp>
            <p:nvSpPr>
              <p:cNvPr id="98" name="Google Shape;98;p2"/>
              <p:cNvSpPr/>
              <p:nvPr/>
            </p:nvSpPr>
            <p:spPr>
              <a:xfrm rot="10800000">
                <a:off x="6853181" y="1415540"/>
                <a:ext cx="23327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67" h="12388" extrusionOk="0">
                    <a:moveTo>
                      <a:pt x="1" y="0"/>
                    </a:moveTo>
                    <a:lnTo>
                      <a:pt x="1" y="12387"/>
                    </a:lnTo>
                    <a:lnTo>
                      <a:pt x="12367" y="12387"/>
                    </a:lnTo>
                    <a:lnTo>
                      <a:pt x="123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10800000">
                <a:off x="6869760" y="1456584"/>
                <a:ext cx="175648" cy="150542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81" extrusionOk="0">
                    <a:moveTo>
                      <a:pt x="4016" y="1"/>
                    </a:moveTo>
                    <a:cubicBezTo>
                      <a:pt x="1991" y="1"/>
                      <a:pt x="50" y="1570"/>
                      <a:pt x="22" y="3963"/>
                    </a:cubicBezTo>
                    <a:cubicBezTo>
                      <a:pt x="1" y="6160"/>
                      <a:pt x="1779" y="7959"/>
                      <a:pt x="3997" y="7980"/>
                    </a:cubicBezTo>
                    <a:cubicBezTo>
                      <a:pt x="7533" y="7980"/>
                      <a:pt x="9312" y="3712"/>
                      <a:pt x="6822" y="1201"/>
                    </a:cubicBezTo>
                    <a:cubicBezTo>
                      <a:pt x="6007" y="372"/>
                      <a:pt x="5002" y="1"/>
                      <a:pt x="40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 rot="10800000">
              <a:off x="2357215" y="4164117"/>
              <a:ext cx="232876" cy="237215"/>
              <a:chOff x="6155780" y="729984"/>
              <a:chExt cx="232876" cy="237215"/>
            </a:xfrm>
          </p:grpSpPr>
          <p:sp>
            <p:nvSpPr>
              <p:cNvPr id="101" name="Google Shape;101;p2"/>
              <p:cNvSpPr/>
              <p:nvPr/>
            </p:nvSpPr>
            <p:spPr>
              <a:xfrm rot="10800000">
                <a:off x="6155780" y="729984"/>
                <a:ext cx="232876" cy="237215"/>
              </a:xfrm>
              <a:custGeom>
                <a:avLst/>
                <a:gdLst/>
                <a:ahLst/>
                <a:cxnLst/>
                <a:rect l="l" t="t" r="r" b="b"/>
                <a:pathLst>
                  <a:path w="12346" h="12576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12346" y="12575"/>
                    </a:lnTo>
                    <a:lnTo>
                      <a:pt x="123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10800000">
                <a:off x="6168002" y="771424"/>
                <a:ext cx="178420" cy="152956"/>
              </a:xfrm>
              <a:custGeom>
                <a:avLst/>
                <a:gdLst/>
                <a:ahLst/>
                <a:cxnLst/>
                <a:rect l="l" t="t" r="r" b="b"/>
                <a:pathLst>
                  <a:path w="9459" h="8109" extrusionOk="0">
                    <a:moveTo>
                      <a:pt x="4086" y="0"/>
                    </a:moveTo>
                    <a:cubicBezTo>
                      <a:pt x="2019" y="0"/>
                      <a:pt x="36" y="1595"/>
                      <a:pt x="22" y="4007"/>
                    </a:cubicBezTo>
                    <a:cubicBezTo>
                      <a:pt x="1" y="6267"/>
                      <a:pt x="1800" y="8088"/>
                      <a:pt x="4060" y="8108"/>
                    </a:cubicBezTo>
                    <a:cubicBezTo>
                      <a:pt x="7638" y="8108"/>
                      <a:pt x="9458" y="3777"/>
                      <a:pt x="6926" y="1204"/>
                    </a:cubicBezTo>
                    <a:cubicBezTo>
                      <a:pt x="6102" y="372"/>
                      <a:pt x="5084" y="0"/>
                      <a:pt x="4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03;p2"/>
            <p:cNvGrpSpPr/>
            <p:nvPr/>
          </p:nvGrpSpPr>
          <p:grpSpPr>
            <a:xfrm rot="10800000">
              <a:off x="708058" y="2505931"/>
              <a:ext cx="219446" cy="466649"/>
              <a:chOff x="7772786" y="2109798"/>
              <a:chExt cx="219446" cy="450738"/>
            </a:xfrm>
          </p:grpSpPr>
          <p:sp>
            <p:nvSpPr>
              <p:cNvPr id="104" name="Google Shape;104;p2"/>
              <p:cNvSpPr/>
              <p:nvPr/>
            </p:nvSpPr>
            <p:spPr>
              <a:xfrm rot="10800000">
                <a:off x="7772786" y="2109798"/>
                <a:ext cx="219446" cy="450738"/>
              </a:xfrm>
              <a:custGeom>
                <a:avLst/>
                <a:gdLst/>
                <a:ahLst/>
                <a:cxnLst/>
                <a:rect l="l" t="t" r="r" b="b"/>
                <a:pathLst>
                  <a:path w="11634" h="23896" extrusionOk="0">
                    <a:moveTo>
                      <a:pt x="0" y="1"/>
                    </a:moveTo>
                    <a:lnTo>
                      <a:pt x="0" y="23896"/>
                    </a:lnTo>
                    <a:lnTo>
                      <a:pt x="11634" y="23896"/>
                    </a:lnTo>
                    <a:lnTo>
                      <a:pt x="116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10800000">
                <a:off x="7809492" y="2162286"/>
                <a:ext cx="146033" cy="147618"/>
              </a:xfrm>
              <a:custGeom>
                <a:avLst/>
                <a:gdLst/>
                <a:ahLst/>
                <a:cxnLst/>
                <a:rect l="l" t="t" r="r" b="b"/>
                <a:pathLst>
                  <a:path w="7742" h="7826" extrusionOk="0">
                    <a:moveTo>
                      <a:pt x="3871" y="0"/>
                    </a:moveTo>
                    <a:cubicBezTo>
                      <a:pt x="1737" y="0"/>
                      <a:pt x="0" y="1737"/>
                      <a:pt x="0" y="3913"/>
                    </a:cubicBezTo>
                    <a:cubicBezTo>
                      <a:pt x="0" y="6068"/>
                      <a:pt x="1737" y="7826"/>
                      <a:pt x="3871" y="7826"/>
                    </a:cubicBezTo>
                    <a:cubicBezTo>
                      <a:pt x="6005" y="7826"/>
                      <a:pt x="7742" y="6068"/>
                      <a:pt x="7742" y="3913"/>
                    </a:cubicBezTo>
                    <a:cubicBezTo>
                      <a:pt x="7742" y="1737"/>
                      <a:pt x="6005" y="0"/>
                      <a:pt x="3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10800000">
                <a:off x="7785008" y="2369496"/>
                <a:ext cx="170913" cy="146543"/>
              </a:xfrm>
              <a:custGeom>
                <a:avLst/>
                <a:gdLst/>
                <a:ahLst/>
                <a:cxnLst/>
                <a:rect l="l" t="t" r="r" b="b"/>
                <a:pathLst>
                  <a:path w="9061" h="7769" extrusionOk="0">
                    <a:moveTo>
                      <a:pt x="3926" y="0"/>
                    </a:moveTo>
                    <a:cubicBezTo>
                      <a:pt x="1948" y="0"/>
                      <a:pt x="49" y="1524"/>
                      <a:pt x="21" y="3835"/>
                    </a:cubicBezTo>
                    <a:cubicBezTo>
                      <a:pt x="0" y="5990"/>
                      <a:pt x="1737" y="7748"/>
                      <a:pt x="3892" y="7769"/>
                    </a:cubicBezTo>
                    <a:cubicBezTo>
                      <a:pt x="7344" y="7769"/>
                      <a:pt x="9060" y="3605"/>
                      <a:pt x="6654" y="1157"/>
                    </a:cubicBezTo>
                    <a:cubicBezTo>
                      <a:pt x="5862" y="358"/>
                      <a:pt x="4884" y="0"/>
                      <a:pt x="39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" name="Google Shape;107;p2"/>
            <p:cNvGrpSpPr/>
            <p:nvPr/>
          </p:nvGrpSpPr>
          <p:grpSpPr>
            <a:xfrm>
              <a:off x="1413698" y="3267280"/>
              <a:ext cx="197797" cy="427664"/>
              <a:chOff x="1792512" y="3300681"/>
              <a:chExt cx="213650" cy="461641"/>
            </a:xfrm>
          </p:grpSpPr>
          <p:sp>
            <p:nvSpPr>
              <p:cNvPr id="108" name="Google Shape;108;p2"/>
              <p:cNvSpPr/>
              <p:nvPr/>
            </p:nvSpPr>
            <p:spPr>
              <a:xfrm>
                <a:off x="1792512" y="3300681"/>
                <a:ext cx="213650" cy="461641"/>
              </a:xfrm>
              <a:custGeom>
                <a:avLst/>
                <a:gdLst/>
                <a:ahLst/>
                <a:cxnLst/>
                <a:rect l="l" t="t" r="r" b="b"/>
                <a:pathLst>
                  <a:path w="11613" h="24419" extrusionOk="0">
                    <a:moveTo>
                      <a:pt x="0" y="0"/>
                    </a:moveTo>
                    <a:lnTo>
                      <a:pt x="0" y="24418"/>
                    </a:lnTo>
                    <a:lnTo>
                      <a:pt x="11613" y="24418"/>
                    </a:lnTo>
                    <a:lnTo>
                      <a:pt x="116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804059" y="3366889"/>
                <a:ext cx="166704" cy="142968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70" extrusionOk="0">
                    <a:moveTo>
                      <a:pt x="5189" y="1"/>
                    </a:moveTo>
                    <a:cubicBezTo>
                      <a:pt x="1737" y="1"/>
                      <a:pt x="0" y="4164"/>
                      <a:pt x="2427" y="6612"/>
                    </a:cubicBezTo>
                    <a:cubicBezTo>
                      <a:pt x="3213" y="7411"/>
                      <a:pt x="4187" y="7769"/>
                      <a:pt x="5146" y="7769"/>
                    </a:cubicBezTo>
                    <a:cubicBezTo>
                      <a:pt x="7124" y="7769"/>
                      <a:pt x="9032" y="6246"/>
                      <a:pt x="9060" y="3934"/>
                    </a:cubicBezTo>
                    <a:cubicBezTo>
                      <a:pt x="9060" y="1779"/>
                      <a:pt x="7344" y="22"/>
                      <a:pt x="51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1804059" y="3569783"/>
                <a:ext cx="166704" cy="142563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48" extrusionOk="0">
                    <a:moveTo>
                      <a:pt x="5189" y="0"/>
                    </a:moveTo>
                    <a:cubicBezTo>
                      <a:pt x="1737" y="0"/>
                      <a:pt x="0" y="4143"/>
                      <a:pt x="2427" y="6591"/>
                    </a:cubicBezTo>
                    <a:cubicBezTo>
                      <a:pt x="3213" y="7390"/>
                      <a:pt x="4187" y="7748"/>
                      <a:pt x="5146" y="7748"/>
                    </a:cubicBezTo>
                    <a:cubicBezTo>
                      <a:pt x="7124" y="7748"/>
                      <a:pt x="9032" y="6225"/>
                      <a:pt x="9060" y="3913"/>
                    </a:cubicBezTo>
                    <a:cubicBezTo>
                      <a:pt x="9060" y="1758"/>
                      <a:pt x="7344" y="0"/>
                      <a:pt x="51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2"/>
            <p:cNvGrpSpPr/>
            <p:nvPr/>
          </p:nvGrpSpPr>
          <p:grpSpPr>
            <a:xfrm rot="10800000">
              <a:off x="2114622" y="4653289"/>
              <a:ext cx="229311" cy="489821"/>
              <a:chOff x="6388643" y="-176"/>
              <a:chExt cx="229311" cy="489821"/>
            </a:xfrm>
          </p:grpSpPr>
          <p:sp>
            <p:nvSpPr>
              <p:cNvPr id="112" name="Google Shape;112;p2"/>
              <p:cNvSpPr/>
              <p:nvPr/>
            </p:nvSpPr>
            <p:spPr>
              <a:xfrm rot="10800000">
                <a:off x="6388643" y="-176"/>
                <a:ext cx="229311" cy="489821"/>
              </a:xfrm>
              <a:custGeom>
                <a:avLst/>
                <a:gdLst/>
                <a:ahLst/>
                <a:cxnLst/>
                <a:rect l="l" t="t" r="r" b="b"/>
                <a:pathLst>
                  <a:path w="12157" h="25968" extrusionOk="0">
                    <a:moveTo>
                      <a:pt x="0" y="1"/>
                    </a:moveTo>
                    <a:lnTo>
                      <a:pt x="0" y="25967"/>
                    </a:lnTo>
                    <a:lnTo>
                      <a:pt x="12157" y="25967"/>
                    </a:lnTo>
                    <a:lnTo>
                      <a:pt x="12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10800000">
                <a:off x="6423369" y="283741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1"/>
                    </a:moveTo>
                    <a:cubicBezTo>
                      <a:pt x="1884" y="1"/>
                      <a:pt x="1" y="4499"/>
                      <a:pt x="2637" y="7157"/>
                    </a:cubicBezTo>
                    <a:cubicBezTo>
                      <a:pt x="3493" y="8033"/>
                      <a:pt x="4555" y="8426"/>
                      <a:pt x="5598" y="8426"/>
                    </a:cubicBezTo>
                    <a:cubicBezTo>
                      <a:pt x="7743" y="8426"/>
                      <a:pt x="9806" y="6768"/>
                      <a:pt x="9835" y="4248"/>
                    </a:cubicBezTo>
                    <a:cubicBezTo>
                      <a:pt x="9856" y="1905"/>
                      <a:pt x="7972" y="1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10800000">
                <a:off x="6423369" y="58555"/>
                <a:ext cx="185796" cy="158747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6" extrusionOk="0">
                    <a:moveTo>
                      <a:pt x="5597" y="0"/>
                    </a:moveTo>
                    <a:cubicBezTo>
                      <a:pt x="1869" y="0"/>
                      <a:pt x="1" y="4505"/>
                      <a:pt x="2631" y="7156"/>
                    </a:cubicBezTo>
                    <a:cubicBezTo>
                      <a:pt x="3494" y="8026"/>
                      <a:pt x="4558" y="8416"/>
                      <a:pt x="5601" y="8416"/>
                    </a:cubicBezTo>
                    <a:cubicBezTo>
                      <a:pt x="7746" y="8416"/>
                      <a:pt x="9800" y="6767"/>
                      <a:pt x="9829" y="4248"/>
                    </a:cubicBezTo>
                    <a:cubicBezTo>
                      <a:pt x="9850" y="1904"/>
                      <a:pt x="7966" y="0"/>
                      <a:pt x="5623" y="0"/>
                    </a:cubicBezTo>
                    <a:cubicBezTo>
                      <a:pt x="5614" y="0"/>
                      <a:pt x="5606" y="0"/>
                      <a:pt x="55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" name="Google Shape;115;p2"/>
            <p:cNvGrpSpPr/>
            <p:nvPr/>
          </p:nvGrpSpPr>
          <p:grpSpPr>
            <a:xfrm rot="10800000">
              <a:off x="-22673" y="4665135"/>
              <a:ext cx="474807" cy="477976"/>
              <a:chOff x="8210487" y="-177"/>
              <a:chExt cx="474807" cy="477976"/>
            </a:xfrm>
          </p:grpSpPr>
          <p:sp>
            <p:nvSpPr>
              <p:cNvPr id="116" name="Google Shape;116;p2"/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2"/>
            <p:cNvGrpSpPr/>
            <p:nvPr/>
          </p:nvGrpSpPr>
          <p:grpSpPr>
            <a:xfrm rot="10800000">
              <a:off x="1413445" y="3705299"/>
              <a:ext cx="630960" cy="213918"/>
              <a:chOff x="6617951" y="1183865"/>
              <a:chExt cx="688896" cy="231688"/>
            </a:xfrm>
          </p:grpSpPr>
          <p:sp>
            <p:nvSpPr>
              <p:cNvPr id="122" name="Google Shape;122;p2"/>
              <p:cNvSpPr/>
              <p:nvPr/>
            </p:nvSpPr>
            <p:spPr>
              <a:xfrm rot="10800000">
                <a:off x="6617951" y="1183865"/>
                <a:ext cx="687934" cy="231688"/>
              </a:xfrm>
              <a:custGeom>
                <a:avLst/>
                <a:gdLst/>
                <a:ahLst/>
                <a:cxnLst/>
                <a:rect l="l" t="t" r="r" b="b"/>
                <a:pathLst>
                  <a:path w="36471" h="12283" extrusionOk="0">
                    <a:moveTo>
                      <a:pt x="0" y="0"/>
                    </a:moveTo>
                    <a:lnTo>
                      <a:pt x="0" y="12282"/>
                    </a:lnTo>
                    <a:lnTo>
                      <a:pt x="36470" y="12282"/>
                    </a:lnTo>
                    <a:lnTo>
                      <a:pt x="364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10800000">
                <a:off x="7116827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8" y="1"/>
                    </a:moveTo>
                    <a:cubicBezTo>
                      <a:pt x="4660" y="1"/>
                      <a:pt x="3582" y="394"/>
                      <a:pt x="2709" y="1275"/>
                    </a:cubicBezTo>
                    <a:cubicBezTo>
                      <a:pt x="1" y="4004"/>
                      <a:pt x="1938" y="8619"/>
                      <a:pt x="5754" y="8619"/>
                    </a:cubicBezTo>
                    <a:cubicBezTo>
                      <a:pt x="5771" y="8619"/>
                      <a:pt x="5788" y="8619"/>
                      <a:pt x="5805" y="8619"/>
                    </a:cubicBezTo>
                    <a:cubicBezTo>
                      <a:pt x="8170" y="8598"/>
                      <a:pt x="10074" y="6673"/>
                      <a:pt x="10053" y="4309"/>
                    </a:cubicBezTo>
                    <a:cubicBezTo>
                      <a:pt x="10053" y="1719"/>
                      <a:pt x="7928" y="1"/>
                      <a:pt x="57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10800000">
                <a:off x="6887114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1" y="1"/>
                    </a:moveTo>
                    <a:cubicBezTo>
                      <a:pt x="4650" y="1"/>
                      <a:pt x="3568" y="394"/>
                      <a:pt x="2687" y="1275"/>
                    </a:cubicBezTo>
                    <a:cubicBezTo>
                      <a:pt x="0" y="4004"/>
                      <a:pt x="1937" y="8619"/>
                      <a:pt x="5753" y="8619"/>
                    </a:cubicBezTo>
                    <a:cubicBezTo>
                      <a:pt x="5770" y="8619"/>
                      <a:pt x="5788" y="8619"/>
                      <a:pt x="5805" y="8619"/>
                    </a:cubicBezTo>
                    <a:cubicBezTo>
                      <a:pt x="8148" y="8598"/>
                      <a:pt x="10073" y="6673"/>
                      <a:pt x="10052" y="4309"/>
                    </a:cubicBezTo>
                    <a:cubicBezTo>
                      <a:pt x="10052" y="1719"/>
                      <a:pt x="7928" y="1"/>
                      <a:pt x="57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10800000">
                <a:off x="6657816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2" y="1"/>
                    </a:moveTo>
                    <a:cubicBezTo>
                      <a:pt x="4651" y="1"/>
                      <a:pt x="3568" y="394"/>
                      <a:pt x="2688" y="1275"/>
                    </a:cubicBezTo>
                    <a:cubicBezTo>
                      <a:pt x="1" y="4004"/>
                      <a:pt x="1938" y="8619"/>
                      <a:pt x="5754" y="8619"/>
                    </a:cubicBezTo>
                    <a:cubicBezTo>
                      <a:pt x="5771" y="8619"/>
                      <a:pt x="5788" y="8619"/>
                      <a:pt x="5806" y="8619"/>
                    </a:cubicBezTo>
                    <a:cubicBezTo>
                      <a:pt x="8149" y="8598"/>
                      <a:pt x="10074" y="6673"/>
                      <a:pt x="10053" y="4309"/>
                    </a:cubicBezTo>
                    <a:cubicBezTo>
                      <a:pt x="10053" y="1719"/>
                      <a:pt x="7929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" name="Google Shape;126;p2"/>
            <p:cNvGrpSpPr/>
            <p:nvPr/>
          </p:nvGrpSpPr>
          <p:grpSpPr>
            <a:xfrm rot="10800000">
              <a:off x="2114542" y="3947368"/>
              <a:ext cx="229311" cy="695027"/>
              <a:chOff x="6388643" y="489644"/>
              <a:chExt cx="229311" cy="695027"/>
            </a:xfrm>
          </p:grpSpPr>
          <p:sp>
            <p:nvSpPr>
              <p:cNvPr id="127" name="Google Shape;127;p2"/>
              <p:cNvSpPr/>
              <p:nvPr/>
            </p:nvSpPr>
            <p:spPr>
              <a:xfrm rot="10800000">
                <a:off x="6388643" y="489644"/>
                <a:ext cx="229311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57" h="36847" extrusionOk="0">
                    <a:moveTo>
                      <a:pt x="0" y="0"/>
                    </a:moveTo>
                    <a:lnTo>
                      <a:pt x="0" y="36847"/>
                    </a:lnTo>
                    <a:lnTo>
                      <a:pt x="12157" y="36847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10800000">
                <a:off x="6396131" y="994026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7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8"/>
                    </a:cubicBezTo>
                    <a:cubicBezTo>
                      <a:pt x="8056" y="8538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10800000">
                <a:off x="6396131" y="756032"/>
                <a:ext cx="187889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9" extrusionOk="0">
                    <a:moveTo>
                      <a:pt x="4308" y="0"/>
                    </a:moveTo>
                    <a:cubicBezTo>
                      <a:pt x="2136" y="0"/>
                      <a:pt x="50" y="1668"/>
                      <a:pt x="22" y="4218"/>
                    </a:cubicBezTo>
                    <a:cubicBezTo>
                      <a:pt x="1" y="6583"/>
                      <a:pt x="1905" y="8508"/>
                      <a:pt x="4269" y="8529"/>
                    </a:cubicBezTo>
                    <a:cubicBezTo>
                      <a:pt x="8056" y="8529"/>
                      <a:pt x="9960" y="3967"/>
                      <a:pt x="7303" y="1268"/>
                    </a:cubicBezTo>
                    <a:cubicBezTo>
                      <a:pt x="6435" y="393"/>
                      <a:pt x="5361" y="0"/>
                      <a:pt x="4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10800000">
                <a:off x="6396131" y="518038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7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7"/>
                    </a:cubicBezTo>
                    <a:cubicBezTo>
                      <a:pt x="8056" y="8517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1;p2"/>
            <p:cNvGrpSpPr/>
            <p:nvPr/>
          </p:nvGrpSpPr>
          <p:grpSpPr>
            <a:xfrm rot="10800000">
              <a:off x="221091" y="2018886"/>
              <a:ext cx="231699" cy="476286"/>
              <a:chOff x="8219555" y="2552230"/>
              <a:chExt cx="226180" cy="464942"/>
            </a:xfrm>
          </p:grpSpPr>
          <p:sp>
            <p:nvSpPr>
              <p:cNvPr id="132" name="Google Shape;132;p2"/>
              <p:cNvSpPr/>
              <p:nvPr/>
            </p:nvSpPr>
            <p:spPr>
              <a:xfrm rot="10800000">
                <a:off x="8219555" y="2552230"/>
                <a:ext cx="226180" cy="464942"/>
              </a:xfrm>
              <a:custGeom>
                <a:avLst/>
                <a:gdLst/>
                <a:ahLst/>
                <a:cxnLst/>
                <a:rect l="l" t="t" r="r" b="b"/>
                <a:pathLst>
                  <a:path w="11991" h="24649" extrusionOk="0">
                    <a:moveTo>
                      <a:pt x="1" y="0"/>
                    </a:moveTo>
                    <a:lnTo>
                      <a:pt x="1" y="24648"/>
                    </a:lnTo>
                    <a:lnTo>
                      <a:pt x="11990" y="24648"/>
                    </a:lnTo>
                    <a:lnTo>
                      <a:pt x="119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10800000">
                <a:off x="8256657" y="2835475"/>
                <a:ext cx="185513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2" extrusionOk="0">
                    <a:moveTo>
                      <a:pt x="5608" y="0"/>
                    </a:moveTo>
                    <a:cubicBezTo>
                      <a:pt x="1883" y="0"/>
                      <a:pt x="0" y="4499"/>
                      <a:pt x="2616" y="7177"/>
                    </a:cubicBezTo>
                    <a:cubicBezTo>
                      <a:pt x="3475" y="8043"/>
                      <a:pt x="4537" y="8432"/>
                      <a:pt x="5579" y="8432"/>
                    </a:cubicBezTo>
                    <a:cubicBezTo>
                      <a:pt x="7734" y="8432"/>
                      <a:pt x="9806" y="6772"/>
                      <a:pt x="9834" y="4248"/>
                    </a:cubicBezTo>
                    <a:cubicBezTo>
                      <a:pt x="9834" y="1925"/>
                      <a:pt x="7951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10800000">
                <a:off x="8256657" y="2597774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08" y="1"/>
                    </a:moveTo>
                    <a:cubicBezTo>
                      <a:pt x="1883" y="1"/>
                      <a:pt x="0" y="4499"/>
                      <a:pt x="2616" y="7178"/>
                    </a:cubicBezTo>
                    <a:cubicBezTo>
                      <a:pt x="3475" y="8044"/>
                      <a:pt x="4537" y="8432"/>
                      <a:pt x="5579" y="8432"/>
                    </a:cubicBezTo>
                    <a:cubicBezTo>
                      <a:pt x="7734" y="8432"/>
                      <a:pt x="9806" y="6773"/>
                      <a:pt x="9834" y="4248"/>
                    </a:cubicBezTo>
                    <a:cubicBezTo>
                      <a:pt x="9834" y="1905"/>
                      <a:pt x="7951" y="1"/>
                      <a:pt x="5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" name="Google Shape;135;p2"/>
            <p:cNvGrpSpPr/>
            <p:nvPr/>
          </p:nvGrpSpPr>
          <p:grpSpPr>
            <a:xfrm rot="10800000">
              <a:off x="465651" y="4891276"/>
              <a:ext cx="704106" cy="251833"/>
              <a:chOff x="7536387" y="-182"/>
              <a:chExt cx="674108" cy="251833"/>
            </a:xfrm>
          </p:grpSpPr>
          <p:sp>
            <p:nvSpPr>
              <p:cNvPr id="136" name="Google Shape;136;p2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2"/>
            <p:cNvGrpSpPr/>
            <p:nvPr/>
          </p:nvGrpSpPr>
          <p:grpSpPr>
            <a:xfrm rot="10800000">
              <a:off x="2357215" y="4412937"/>
              <a:ext cx="232876" cy="730167"/>
              <a:chOff x="6155780" y="-170"/>
              <a:chExt cx="232876" cy="730167"/>
            </a:xfrm>
          </p:grpSpPr>
          <p:sp>
            <p:nvSpPr>
              <p:cNvPr id="141" name="Google Shape;141;p2"/>
              <p:cNvSpPr/>
              <p:nvPr/>
            </p:nvSpPr>
            <p:spPr>
              <a:xfrm rot="10800000">
                <a:off x="6155780" y="-170"/>
                <a:ext cx="232876" cy="730167"/>
              </a:xfrm>
              <a:custGeom>
                <a:avLst/>
                <a:gdLst/>
                <a:ahLst/>
                <a:cxnLst/>
                <a:rect l="l" t="t" r="r" b="b"/>
                <a:pathLst>
                  <a:path w="12346" h="38710" extrusionOk="0">
                    <a:moveTo>
                      <a:pt x="1" y="0"/>
                    </a:moveTo>
                    <a:lnTo>
                      <a:pt x="1" y="38709"/>
                    </a:lnTo>
                    <a:lnTo>
                      <a:pt x="12346" y="38709"/>
                    </a:lnTo>
                    <a:lnTo>
                      <a:pt x="12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>
                <a:off x="6163268" y="523961"/>
                <a:ext cx="190643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4" extrusionOk="0">
                    <a:moveTo>
                      <a:pt x="4363" y="0"/>
                    </a:moveTo>
                    <a:cubicBezTo>
                      <a:pt x="2161" y="0"/>
                      <a:pt x="49" y="1700"/>
                      <a:pt x="21" y="4291"/>
                    </a:cubicBezTo>
                    <a:cubicBezTo>
                      <a:pt x="0" y="6676"/>
                      <a:pt x="1925" y="8643"/>
                      <a:pt x="4331" y="8664"/>
                    </a:cubicBezTo>
                    <a:cubicBezTo>
                      <a:pt x="8160" y="8664"/>
                      <a:pt x="10106" y="4039"/>
                      <a:pt x="7407" y="1298"/>
                    </a:cubicBezTo>
                    <a:cubicBezTo>
                      <a:pt x="6524" y="402"/>
                      <a:pt x="5433" y="0"/>
                      <a:pt x="4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>
                <a:off x="6163268" y="282421"/>
                <a:ext cx="190643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4" extrusionOk="0">
                    <a:moveTo>
                      <a:pt x="4358" y="0"/>
                    </a:moveTo>
                    <a:cubicBezTo>
                      <a:pt x="2152" y="0"/>
                      <a:pt x="35" y="1700"/>
                      <a:pt x="21" y="4291"/>
                    </a:cubicBezTo>
                    <a:cubicBezTo>
                      <a:pt x="0" y="6697"/>
                      <a:pt x="1925" y="8643"/>
                      <a:pt x="4331" y="8664"/>
                    </a:cubicBezTo>
                    <a:cubicBezTo>
                      <a:pt x="8181" y="8664"/>
                      <a:pt x="10106" y="4019"/>
                      <a:pt x="7407" y="1299"/>
                    </a:cubicBezTo>
                    <a:cubicBezTo>
                      <a:pt x="6524" y="402"/>
                      <a:pt x="5431" y="0"/>
                      <a:pt x="43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>
                <a:off x="6163268" y="40861"/>
                <a:ext cx="190643" cy="163444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5" extrusionOk="0">
                    <a:moveTo>
                      <a:pt x="4358" y="1"/>
                    </a:moveTo>
                    <a:cubicBezTo>
                      <a:pt x="2152" y="1"/>
                      <a:pt x="35" y="1701"/>
                      <a:pt x="21" y="4291"/>
                    </a:cubicBezTo>
                    <a:cubicBezTo>
                      <a:pt x="0" y="6676"/>
                      <a:pt x="1925" y="8643"/>
                      <a:pt x="4331" y="8664"/>
                    </a:cubicBezTo>
                    <a:cubicBezTo>
                      <a:pt x="8181" y="8664"/>
                      <a:pt x="10106" y="4019"/>
                      <a:pt x="7407" y="1299"/>
                    </a:cubicBezTo>
                    <a:cubicBezTo>
                      <a:pt x="6524" y="402"/>
                      <a:pt x="5431" y="1"/>
                      <a:pt x="4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" name="Google Shape;145;p2"/>
            <p:cNvGrpSpPr/>
            <p:nvPr/>
          </p:nvGrpSpPr>
          <p:grpSpPr>
            <a:xfrm rot="10800000">
              <a:off x="465806" y="4182051"/>
              <a:ext cx="229330" cy="698195"/>
              <a:chOff x="7981165" y="243746"/>
              <a:chExt cx="229330" cy="698195"/>
            </a:xfrm>
          </p:grpSpPr>
          <p:sp>
            <p:nvSpPr>
              <p:cNvPr id="146" name="Google Shape;146;p2"/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2"/>
            <p:cNvGrpSpPr/>
            <p:nvPr/>
          </p:nvGrpSpPr>
          <p:grpSpPr>
            <a:xfrm rot="10800000">
              <a:off x="466105" y="3461203"/>
              <a:ext cx="704358" cy="233273"/>
              <a:chOff x="7539142" y="1408052"/>
              <a:chExt cx="700157" cy="233273"/>
            </a:xfrm>
          </p:grpSpPr>
          <p:sp>
            <p:nvSpPr>
              <p:cNvPr id="151" name="Google Shape;151;p2"/>
              <p:cNvSpPr/>
              <p:nvPr/>
            </p:nvSpPr>
            <p:spPr>
              <a:xfrm rot="10800000">
                <a:off x="7539142" y="1408052"/>
                <a:ext cx="700157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37119" h="12367" extrusionOk="0">
                    <a:moveTo>
                      <a:pt x="0" y="1"/>
                    </a:moveTo>
                    <a:lnTo>
                      <a:pt x="0" y="12367"/>
                    </a:lnTo>
                    <a:lnTo>
                      <a:pt x="37119" y="12367"/>
                    </a:lnTo>
                    <a:lnTo>
                      <a:pt x="37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10800000">
                <a:off x="8035244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1" y="398"/>
                      <a:pt x="2687" y="1289"/>
                    </a:cubicBezTo>
                    <a:cubicBezTo>
                      <a:pt x="0" y="3997"/>
                      <a:pt x="1938" y="8613"/>
                      <a:pt x="5753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69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10800000">
                <a:off x="7800023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1" y="0"/>
                    </a:moveTo>
                    <a:cubicBezTo>
                      <a:pt x="4669" y="0"/>
                      <a:pt x="3586" y="398"/>
                      <a:pt x="2709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6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7" y="0"/>
                      <a:pt x="57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10800000">
                <a:off x="7564388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14" y="0"/>
                    </a:moveTo>
                    <a:cubicBezTo>
                      <a:pt x="4649" y="0"/>
                      <a:pt x="3565" y="398"/>
                      <a:pt x="2687" y="1289"/>
                    </a:cubicBezTo>
                    <a:cubicBezTo>
                      <a:pt x="0" y="3997"/>
                      <a:pt x="1938" y="8613"/>
                      <a:pt x="5753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26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2"/>
            <p:cNvGrpSpPr/>
            <p:nvPr/>
          </p:nvGrpSpPr>
          <p:grpSpPr>
            <a:xfrm rot="10800000">
              <a:off x="2603377" y="4412055"/>
              <a:ext cx="972318" cy="228651"/>
              <a:chOff x="5196711" y="489236"/>
              <a:chExt cx="959083" cy="240761"/>
            </a:xfrm>
          </p:grpSpPr>
          <p:sp>
            <p:nvSpPr>
              <p:cNvPr id="156" name="Google Shape;156;p2"/>
              <p:cNvSpPr/>
              <p:nvPr/>
            </p:nvSpPr>
            <p:spPr>
              <a:xfrm rot="10800000">
                <a:off x="5196711" y="489236"/>
                <a:ext cx="959083" cy="240761"/>
              </a:xfrm>
              <a:custGeom>
                <a:avLst/>
                <a:gdLst/>
                <a:ahLst/>
                <a:cxnLst/>
                <a:rect l="l" t="t" r="r" b="b"/>
                <a:pathLst>
                  <a:path w="50846" h="12764" extrusionOk="0">
                    <a:moveTo>
                      <a:pt x="1" y="0"/>
                    </a:moveTo>
                    <a:lnTo>
                      <a:pt x="1" y="12764"/>
                    </a:lnTo>
                    <a:lnTo>
                      <a:pt x="50845" y="12764"/>
                    </a:lnTo>
                    <a:lnTo>
                      <a:pt x="5084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10800000">
                <a:off x="5955285" y="529884"/>
                <a:ext cx="194472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10" h="8821" extrusionOk="0">
                    <a:moveTo>
                      <a:pt x="5851" y="0"/>
                    </a:moveTo>
                    <a:cubicBezTo>
                      <a:pt x="4763" y="0"/>
                      <a:pt x="3654" y="405"/>
                      <a:pt x="2757" y="1309"/>
                    </a:cubicBezTo>
                    <a:cubicBezTo>
                      <a:pt x="1" y="4107"/>
                      <a:pt x="1994" y="8821"/>
                      <a:pt x="5911" y="8821"/>
                    </a:cubicBezTo>
                    <a:cubicBezTo>
                      <a:pt x="5920" y="8821"/>
                      <a:pt x="5928" y="8821"/>
                      <a:pt x="5937" y="8821"/>
                    </a:cubicBezTo>
                    <a:cubicBezTo>
                      <a:pt x="8343" y="8800"/>
                      <a:pt x="10310" y="6833"/>
                      <a:pt x="10289" y="4406"/>
                    </a:cubicBezTo>
                    <a:cubicBezTo>
                      <a:pt x="10289" y="1750"/>
                      <a:pt x="8114" y="0"/>
                      <a:pt x="58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10800000">
                <a:off x="5233005" y="529884"/>
                <a:ext cx="19449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11" h="8821" extrusionOk="0">
                    <a:moveTo>
                      <a:pt x="5868" y="0"/>
                    </a:moveTo>
                    <a:cubicBezTo>
                      <a:pt x="4782" y="0"/>
                      <a:pt x="3675" y="405"/>
                      <a:pt x="2778" y="1309"/>
                    </a:cubicBezTo>
                    <a:cubicBezTo>
                      <a:pt x="1" y="4107"/>
                      <a:pt x="1995" y="8821"/>
                      <a:pt x="5911" y="8821"/>
                    </a:cubicBezTo>
                    <a:cubicBezTo>
                      <a:pt x="5920" y="8821"/>
                      <a:pt x="5928" y="8821"/>
                      <a:pt x="5937" y="8821"/>
                    </a:cubicBezTo>
                    <a:cubicBezTo>
                      <a:pt x="8364" y="8800"/>
                      <a:pt x="10310" y="6833"/>
                      <a:pt x="10310" y="4406"/>
                    </a:cubicBezTo>
                    <a:cubicBezTo>
                      <a:pt x="10296" y="1750"/>
                      <a:pt x="8126" y="0"/>
                      <a:pt x="58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10800000">
                <a:off x="5720838" y="529884"/>
                <a:ext cx="193963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8821" extrusionOk="0">
                    <a:moveTo>
                      <a:pt x="5845" y="0"/>
                    </a:moveTo>
                    <a:cubicBezTo>
                      <a:pt x="4756" y="0"/>
                      <a:pt x="3647" y="405"/>
                      <a:pt x="2750" y="1309"/>
                    </a:cubicBezTo>
                    <a:cubicBezTo>
                      <a:pt x="0" y="4101"/>
                      <a:pt x="1979" y="8821"/>
                      <a:pt x="5879" y="8821"/>
                    </a:cubicBezTo>
                    <a:cubicBezTo>
                      <a:pt x="5896" y="8821"/>
                      <a:pt x="5913" y="8821"/>
                      <a:pt x="5930" y="8821"/>
                    </a:cubicBezTo>
                    <a:cubicBezTo>
                      <a:pt x="8337" y="8800"/>
                      <a:pt x="10283" y="6833"/>
                      <a:pt x="10283" y="4406"/>
                    </a:cubicBezTo>
                    <a:cubicBezTo>
                      <a:pt x="10283" y="1750"/>
                      <a:pt x="8108" y="0"/>
                      <a:pt x="58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10800000">
                <a:off x="5485994" y="529884"/>
                <a:ext cx="194378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05" h="8821" extrusionOk="0">
                    <a:moveTo>
                      <a:pt x="5862" y="0"/>
                    </a:moveTo>
                    <a:cubicBezTo>
                      <a:pt x="4776" y="0"/>
                      <a:pt x="3669" y="405"/>
                      <a:pt x="2772" y="1309"/>
                    </a:cubicBezTo>
                    <a:cubicBezTo>
                      <a:pt x="1" y="4101"/>
                      <a:pt x="1980" y="8821"/>
                      <a:pt x="5880" y="8821"/>
                    </a:cubicBezTo>
                    <a:cubicBezTo>
                      <a:pt x="5897" y="8821"/>
                      <a:pt x="5914" y="8821"/>
                      <a:pt x="5931" y="8821"/>
                    </a:cubicBezTo>
                    <a:cubicBezTo>
                      <a:pt x="8358" y="8800"/>
                      <a:pt x="10304" y="6833"/>
                      <a:pt x="10304" y="4406"/>
                    </a:cubicBezTo>
                    <a:cubicBezTo>
                      <a:pt x="10290" y="1750"/>
                      <a:pt x="8120" y="0"/>
                      <a:pt x="58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2"/>
            <p:cNvGrpSpPr/>
            <p:nvPr/>
          </p:nvGrpSpPr>
          <p:grpSpPr>
            <a:xfrm rot="10800000">
              <a:off x="-450258" y="3461187"/>
              <a:ext cx="903023" cy="233273"/>
              <a:chOff x="8239320" y="1408052"/>
              <a:chExt cx="903023" cy="233273"/>
            </a:xfrm>
          </p:grpSpPr>
          <p:sp>
            <p:nvSpPr>
              <p:cNvPr id="162" name="Google Shape;162;p2"/>
              <p:cNvSpPr/>
              <p:nvPr/>
            </p:nvSpPr>
            <p:spPr>
              <a:xfrm rot="10800000">
                <a:off x="8239320" y="1408052"/>
                <a:ext cx="903023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47874" h="12367" extrusionOk="0">
                    <a:moveTo>
                      <a:pt x="1" y="1"/>
                    </a:moveTo>
                    <a:lnTo>
                      <a:pt x="1" y="12367"/>
                    </a:lnTo>
                    <a:lnTo>
                      <a:pt x="47874" y="12367"/>
                    </a:lnTo>
                    <a:lnTo>
                      <a:pt x="47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10800000">
                <a:off x="8946173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2" y="398"/>
                      <a:pt x="2688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10800000">
                <a:off x="8290214" y="144277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0" y="0"/>
                    </a:moveTo>
                    <a:cubicBezTo>
                      <a:pt x="4648" y="0"/>
                      <a:pt x="3565" y="398"/>
                      <a:pt x="2688" y="1289"/>
                    </a:cubicBezTo>
                    <a:cubicBezTo>
                      <a:pt x="1" y="3997"/>
                      <a:pt x="1917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39" y="1717"/>
                      <a:pt x="7918" y="0"/>
                      <a:pt x="57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10800000">
                <a:off x="8736587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0" y="0"/>
                    </a:moveTo>
                    <a:cubicBezTo>
                      <a:pt x="4668" y="0"/>
                      <a:pt x="3585" y="398"/>
                      <a:pt x="2708" y="1289"/>
                    </a:cubicBezTo>
                    <a:cubicBezTo>
                      <a:pt x="0" y="3997"/>
                      <a:pt x="1937" y="8613"/>
                      <a:pt x="5753" y="8613"/>
                    </a:cubicBezTo>
                    <a:cubicBezTo>
                      <a:pt x="5770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36" y="0"/>
                      <a:pt x="5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>
                <a:off x="8507289" y="144277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5" y="0"/>
                    </a:moveTo>
                    <a:cubicBezTo>
                      <a:pt x="4650" y="0"/>
                      <a:pt x="3565" y="398"/>
                      <a:pt x="2688" y="1289"/>
                    </a:cubicBezTo>
                    <a:cubicBezTo>
                      <a:pt x="1" y="3997"/>
                      <a:pt x="1938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53" y="1717"/>
                      <a:pt x="7927" y="0"/>
                      <a:pt x="5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2"/>
            <p:cNvGrpSpPr/>
            <p:nvPr/>
          </p:nvGrpSpPr>
          <p:grpSpPr>
            <a:xfrm rot="10800000" flipH="1">
              <a:off x="220418" y="2505770"/>
              <a:ext cx="475471" cy="465959"/>
              <a:chOff x="-5926" y="2110986"/>
              <a:chExt cx="455869" cy="449550"/>
            </a:xfrm>
          </p:grpSpPr>
          <p:sp>
            <p:nvSpPr>
              <p:cNvPr id="168" name="Google Shape;168;p2"/>
              <p:cNvSpPr/>
              <p:nvPr/>
            </p:nvSpPr>
            <p:spPr>
              <a:xfrm rot="10800000" flipH="1">
                <a:off x="-5926" y="2110986"/>
                <a:ext cx="455869" cy="449550"/>
              </a:xfrm>
              <a:custGeom>
                <a:avLst/>
                <a:gdLst/>
                <a:ahLst/>
                <a:cxnLst/>
                <a:rect l="l" t="t" r="r" b="b"/>
                <a:pathLst>
                  <a:path w="24168" h="23833" extrusionOk="0">
                    <a:moveTo>
                      <a:pt x="0" y="1"/>
                    </a:moveTo>
                    <a:lnTo>
                      <a:pt x="0" y="23833"/>
                    </a:lnTo>
                    <a:lnTo>
                      <a:pt x="24167" y="23833"/>
                    </a:lnTo>
                    <a:lnTo>
                      <a:pt x="2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25679" y="2375023"/>
                <a:ext cx="182363" cy="155899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65" extrusionOk="0">
                    <a:moveTo>
                      <a:pt x="4180" y="1"/>
                    </a:moveTo>
                    <a:cubicBezTo>
                      <a:pt x="2075" y="1"/>
                      <a:pt x="50" y="1633"/>
                      <a:pt x="21" y="4101"/>
                    </a:cubicBezTo>
                    <a:cubicBezTo>
                      <a:pt x="0" y="6382"/>
                      <a:pt x="1863" y="8244"/>
                      <a:pt x="4143" y="8265"/>
                    </a:cubicBezTo>
                    <a:cubicBezTo>
                      <a:pt x="7826" y="8265"/>
                      <a:pt x="9667" y="3850"/>
                      <a:pt x="7073" y="1235"/>
                    </a:cubicBezTo>
                    <a:cubicBezTo>
                      <a:pt x="6234" y="382"/>
                      <a:pt x="5198" y="1"/>
                      <a:pt x="4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263277" y="2375023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56" y="0"/>
                    </a:moveTo>
                    <a:cubicBezTo>
                      <a:pt x="2048" y="0"/>
                      <a:pt x="29" y="1626"/>
                      <a:pt x="0" y="4105"/>
                    </a:cubicBezTo>
                    <a:cubicBezTo>
                      <a:pt x="0" y="6386"/>
                      <a:pt x="1842" y="8248"/>
                      <a:pt x="4122" y="8269"/>
                    </a:cubicBezTo>
                    <a:cubicBezTo>
                      <a:pt x="7805" y="8269"/>
                      <a:pt x="9646" y="3854"/>
                      <a:pt x="7073" y="1239"/>
                    </a:cubicBezTo>
                    <a:cubicBezTo>
                      <a:pt x="6225" y="384"/>
                      <a:pt x="5180" y="0"/>
                      <a:pt x="4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263277" y="2138990"/>
                <a:ext cx="181967" cy="155993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0" extrusionOk="0">
                    <a:moveTo>
                      <a:pt x="4156" y="1"/>
                    </a:moveTo>
                    <a:cubicBezTo>
                      <a:pt x="2048" y="1"/>
                      <a:pt x="29" y="1626"/>
                      <a:pt x="0" y="4105"/>
                    </a:cubicBezTo>
                    <a:cubicBezTo>
                      <a:pt x="0" y="6386"/>
                      <a:pt x="1842" y="8248"/>
                      <a:pt x="4122" y="8269"/>
                    </a:cubicBezTo>
                    <a:cubicBezTo>
                      <a:pt x="7805" y="8269"/>
                      <a:pt x="9646" y="3854"/>
                      <a:pt x="7073" y="1239"/>
                    </a:cubicBezTo>
                    <a:cubicBezTo>
                      <a:pt x="6225" y="384"/>
                      <a:pt x="5180" y="1"/>
                      <a:pt x="41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25679" y="2138990"/>
                <a:ext cx="182363" cy="155993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0" extrusionOk="0">
                    <a:moveTo>
                      <a:pt x="4171" y="1"/>
                    </a:moveTo>
                    <a:cubicBezTo>
                      <a:pt x="2069" y="1"/>
                      <a:pt x="49" y="1626"/>
                      <a:pt x="21" y="4105"/>
                    </a:cubicBezTo>
                    <a:cubicBezTo>
                      <a:pt x="0" y="6386"/>
                      <a:pt x="1863" y="8248"/>
                      <a:pt x="4143" y="8269"/>
                    </a:cubicBezTo>
                    <a:cubicBezTo>
                      <a:pt x="7826" y="8269"/>
                      <a:pt x="9667" y="3833"/>
                      <a:pt x="7073" y="1239"/>
                    </a:cubicBezTo>
                    <a:cubicBezTo>
                      <a:pt x="6231" y="384"/>
                      <a:pt x="5191" y="1"/>
                      <a:pt x="41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2"/>
            <p:cNvGrpSpPr/>
            <p:nvPr/>
          </p:nvGrpSpPr>
          <p:grpSpPr>
            <a:xfrm rot="10800000">
              <a:off x="221246" y="2982035"/>
              <a:ext cx="946891" cy="469676"/>
              <a:chOff x="7539147" y="1641317"/>
              <a:chExt cx="908550" cy="469676"/>
            </a:xfrm>
          </p:grpSpPr>
          <p:sp>
            <p:nvSpPr>
              <p:cNvPr id="174" name="Google Shape;174;p2"/>
              <p:cNvSpPr/>
              <p:nvPr/>
            </p:nvSpPr>
            <p:spPr>
              <a:xfrm rot="10800000">
                <a:off x="7539147" y="1641317"/>
                <a:ext cx="908550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167" h="24900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8167" y="24900"/>
                    </a:lnTo>
                    <a:lnTo>
                      <a:pt x="48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>
                <a:off x="8241265" y="192350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0"/>
                    </a:moveTo>
                    <a:cubicBezTo>
                      <a:pt x="2115" y="0"/>
                      <a:pt x="50" y="1663"/>
                      <a:pt x="21" y="4198"/>
                    </a:cubicBezTo>
                    <a:cubicBezTo>
                      <a:pt x="0" y="6541"/>
                      <a:pt x="1884" y="8445"/>
                      <a:pt x="4227" y="8445"/>
                    </a:cubicBezTo>
                    <a:cubicBezTo>
                      <a:pt x="7993" y="8445"/>
                      <a:pt x="9876" y="3926"/>
                      <a:pt x="7240" y="1269"/>
                    </a:cubicBezTo>
                    <a:cubicBezTo>
                      <a:pt x="6378" y="393"/>
                      <a:pt x="5312" y="0"/>
                      <a:pt x="4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>
                <a:off x="8006818" y="1923500"/>
                <a:ext cx="185928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8432" extrusionOk="0">
                    <a:moveTo>
                      <a:pt x="4271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6"/>
                      <a:pt x="1884" y="8431"/>
                      <a:pt x="4228" y="8431"/>
                    </a:cubicBezTo>
                    <a:cubicBezTo>
                      <a:pt x="7973" y="8431"/>
                      <a:pt x="9856" y="3912"/>
                      <a:pt x="7220" y="1255"/>
                    </a:cubicBezTo>
                    <a:cubicBezTo>
                      <a:pt x="6367" y="388"/>
                      <a:pt x="5310" y="0"/>
                      <a:pt x="4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>
                <a:off x="7771993" y="1923500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1" y="4184"/>
                    </a:cubicBezTo>
                    <a:cubicBezTo>
                      <a:pt x="1" y="6527"/>
                      <a:pt x="1884" y="8431"/>
                      <a:pt x="4227" y="8431"/>
                    </a:cubicBezTo>
                    <a:cubicBezTo>
                      <a:pt x="7972" y="8431"/>
                      <a:pt x="9856" y="3912"/>
                      <a:pt x="7219" y="1255"/>
                    </a:cubicBezTo>
                    <a:cubicBezTo>
                      <a:pt x="6367" y="388"/>
                      <a:pt x="5309" y="0"/>
                      <a:pt x="4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>
                <a:off x="7544657" y="1923500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56" y="0"/>
                    </a:moveTo>
                    <a:cubicBezTo>
                      <a:pt x="2103" y="0"/>
                      <a:pt x="36" y="1660"/>
                      <a:pt x="21" y="4184"/>
                    </a:cubicBezTo>
                    <a:cubicBezTo>
                      <a:pt x="1" y="6506"/>
                      <a:pt x="1884" y="8431"/>
                      <a:pt x="4227" y="8431"/>
                    </a:cubicBezTo>
                    <a:cubicBezTo>
                      <a:pt x="7972" y="8431"/>
                      <a:pt x="9856" y="3912"/>
                      <a:pt x="7219" y="1255"/>
                    </a:cubicBezTo>
                    <a:cubicBezTo>
                      <a:pt x="6360" y="388"/>
                      <a:pt x="5298" y="0"/>
                      <a:pt x="4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>
                <a:off x="8268106" y="1682355"/>
                <a:ext cx="159067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7" extrusionOk="0">
                    <a:moveTo>
                      <a:pt x="4206" y="1"/>
                    </a:moveTo>
                    <a:cubicBezTo>
                      <a:pt x="1883" y="1"/>
                      <a:pt x="0" y="1905"/>
                      <a:pt x="0" y="4248"/>
                    </a:cubicBezTo>
                    <a:cubicBezTo>
                      <a:pt x="0" y="6613"/>
                      <a:pt x="1883" y="8517"/>
                      <a:pt x="4206" y="8517"/>
                    </a:cubicBezTo>
                    <a:cubicBezTo>
                      <a:pt x="6549" y="8517"/>
                      <a:pt x="8433" y="6613"/>
                      <a:pt x="8433" y="4248"/>
                    </a:cubicBezTo>
                    <a:cubicBezTo>
                      <a:pt x="8433" y="1905"/>
                      <a:pt x="6549" y="1"/>
                      <a:pt x="4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>
                <a:off x="8006818" y="1681959"/>
                <a:ext cx="185928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8453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4"/>
                    </a:cubicBezTo>
                    <a:cubicBezTo>
                      <a:pt x="1" y="6528"/>
                      <a:pt x="1884" y="8432"/>
                      <a:pt x="4228" y="8453"/>
                    </a:cubicBezTo>
                    <a:cubicBezTo>
                      <a:pt x="7973" y="8432"/>
                      <a:pt x="9856" y="3933"/>
                      <a:pt x="7241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7771993" y="1681959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1" y="4184"/>
                    </a:cubicBezTo>
                    <a:cubicBezTo>
                      <a:pt x="1" y="6528"/>
                      <a:pt x="1884" y="8432"/>
                      <a:pt x="4227" y="8453"/>
                    </a:cubicBezTo>
                    <a:cubicBezTo>
                      <a:pt x="7972" y="8432"/>
                      <a:pt x="9856" y="3933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7544657" y="1681959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1" y="4184"/>
                    </a:cubicBezTo>
                    <a:cubicBezTo>
                      <a:pt x="1" y="6528"/>
                      <a:pt x="1884" y="8432"/>
                      <a:pt x="4227" y="8453"/>
                    </a:cubicBezTo>
                    <a:cubicBezTo>
                      <a:pt x="7972" y="8432"/>
                      <a:pt x="9856" y="3933"/>
                      <a:pt x="7219" y="1255"/>
                    </a:cubicBezTo>
                    <a:cubicBezTo>
                      <a:pt x="6367" y="389"/>
                      <a:pt x="5309" y="1"/>
                      <a:pt x="4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2"/>
            <p:cNvGrpSpPr/>
            <p:nvPr/>
          </p:nvGrpSpPr>
          <p:grpSpPr>
            <a:xfrm rot="10800000">
              <a:off x="-25400" y="3704975"/>
              <a:ext cx="952877" cy="469676"/>
              <a:chOff x="7768817" y="938383"/>
              <a:chExt cx="952877" cy="469676"/>
            </a:xfrm>
          </p:grpSpPr>
          <p:sp>
            <p:nvSpPr>
              <p:cNvPr id="184" name="Google Shape;184;p2"/>
              <p:cNvSpPr/>
              <p:nvPr/>
            </p:nvSpPr>
            <p:spPr>
              <a:xfrm rot="10800000">
                <a:off x="7768817" y="938383"/>
                <a:ext cx="952877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878" h="24900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8878" y="24900"/>
                    </a:lnTo>
                    <a:lnTo>
                      <a:pt x="488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8486364" y="1220571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0"/>
                    </a:moveTo>
                    <a:cubicBezTo>
                      <a:pt x="2116" y="0"/>
                      <a:pt x="50" y="1663"/>
                      <a:pt x="22" y="4198"/>
                    </a:cubicBezTo>
                    <a:cubicBezTo>
                      <a:pt x="1" y="6520"/>
                      <a:pt x="1905" y="8445"/>
                      <a:pt x="4248" y="8445"/>
                    </a:cubicBezTo>
                    <a:cubicBezTo>
                      <a:pt x="7993" y="8445"/>
                      <a:pt x="9877" y="3926"/>
                      <a:pt x="7240" y="1269"/>
                    </a:cubicBezTo>
                    <a:cubicBezTo>
                      <a:pt x="6378" y="393"/>
                      <a:pt x="5313" y="0"/>
                      <a:pt x="42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8262178" y="1220571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6" y="1"/>
                    </a:moveTo>
                    <a:cubicBezTo>
                      <a:pt x="2094" y="1"/>
                      <a:pt x="28" y="1654"/>
                      <a:pt x="0" y="4189"/>
                    </a:cubicBezTo>
                    <a:cubicBezTo>
                      <a:pt x="0" y="6511"/>
                      <a:pt x="1883" y="8436"/>
                      <a:pt x="4227" y="8436"/>
                    </a:cubicBezTo>
                    <a:cubicBezTo>
                      <a:pt x="7972" y="8436"/>
                      <a:pt x="9855" y="3917"/>
                      <a:pt x="7219" y="1260"/>
                    </a:cubicBezTo>
                    <a:cubicBezTo>
                      <a:pt x="6357" y="391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8010773" y="1220571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61" y="1"/>
                    </a:moveTo>
                    <a:cubicBezTo>
                      <a:pt x="2116" y="1"/>
                      <a:pt x="50" y="1654"/>
                      <a:pt x="21" y="4189"/>
                    </a:cubicBezTo>
                    <a:cubicBezTo>
                      <a:pt x="1" y="6511"/>
                      <a:pt x="1884" y="8436"/>
                      <a:pt x="4227" y="8436"/>
                    </a:cubicBezTo>
                    <a:cubicBezTo>
                      <a:pt x="7972" y="8436"/>
                      <a:pt x="9856" y="3917"/>
                      <a:pt x="7219" y="1260"/>
                    </a:cubicBezTo>
                    <a:cubicBezTo>
                      <a:pt x="6364" y="391"/>
                      <a:pt x="5303" y="1"/>
                      <a:pt x="42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7783437" y="1220571"/>
                <a:ext cx="185909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6" extrusionOk="0">
                    <a:moveTo>
                      <a:pt x="4247" y="0"/>
                    </a:moveTo>
                    <a:cubicBezTo>
                      <a:pt x="2097" y="0"/>
                      <a:pt x="36" y="1663"/>
                      <a:pt x="21" y="4198"/>
                    </a:cubicBezTo>
                    <a:cubicBezTo>
                      <a:pt x="1" y="6520"/>
                      <a:pt x="1884" y="8445"/>
                      <a:pt x="4227" y="8445"/>
                    </a:cubicBezTo>
                    <a:cubicBezTo>
                      <a:pt x="7972" y="8445"/>
                      <a:pt x="9856" y="3926"/>
                      <a:pt x="7219" y="1269"/>
                    </a:cubicBezTo>
                    <a:cubicBezTo>
                      <a:pt x="6357" y="393"/>
                      <a:pt x="5291" y="0"/>
                      <a:pt x="42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8486364" y="979426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1"/>
                    </a:moveTo>
                    <a:cubicBezTo>
                      <a:pt x="2116" y="1"/>
                      <a:pt x="50" y="1664"/>
                      <a:pt x="22" y="4198"/>
                    </a:cubicBezTo>
                    <a:cubicBezTo>
                      <a:pt x="1" y="6521"/>
                      <a:pt x="1905" y="8446"/>
                      <a:pt x="4248" y="8446"/>
                    </a:cubicBezTo>
                    <a:cubicBezTo>
                      <a:pt x="7993" y="8446"/>
                      <a:pt x="9877" y="3926"/>
                      <a:pt x="7240" y="1269"/>
                    </a:cubicBezTo>
                    <a:cubicBezTo>
                      <a:pt x="6378" y="393"/>
                      <a:pt x="5313" y="1"/>
                      <a:pt x="42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>
                <a:off x="8262178" y="979426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6" y="1"/>
                    </a:moveTo>
                    <a:cubicBezTo>
                      <a:pt x="2094" y="1"/>
                      <a:pt x="28" y="1654"/>
                      <a:pt x="0" y="4189"/>
                    </a:cubicBezTo>
                    <a:cubicBezTo>
                      <a:pt x="0" y="6512"/>
                      <a:pt x="1883" y="8437"/>
                      <a:pt x="4227" y="8437"/>
                    </a:cubicBezTo>
                    <a:cubicBezTo>
                      <a:pt x="7972" y="8437"/>
                      <a:pt x="9855" y="3917"/>
                      <a:pt x="7219" y="1260"/>
                    </a:cubicBezTo>
                    <a:cubicBezTo>
                      <a:pt x="6357" y="391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10800000">
                <a:off x="8010773" y="979426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61" y="1"/>
                    </a:moveTo>
                    <a:cubicBezTo>
                      <a:pt x="2116" y="1"/>
                      <a:pt x="50" y="1654"/>
                      <a:pt x="21" y="4189"/>
                    </a:cubicBezTo>
                    <a:cubicBezTo>
                      <a:pt x="1" y="6512"/>
                      <a:pt x="1884" y="8437"/>
                      <a:pt x="4227" y="8437"/>
                    </a:cubicBezTo>
                    <a:cubicBezTo>
                      <a:pt x="7972" y="8437"/>
                      <a:pt x="9856" y="3917"/>
                      <a:pt x="7219" y="1260"/>
                    </a:cubicBezTo>
                    <a:cubicBezTo>
                      <a:pt x="6364" y="391"/>
                      <a:pt x="5303" y="1"/>
                      <a:pt x="42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10800000">
                <a:off x="7783437" y="979426"/>
                <a:ext cx="185909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6" extrusionOk="0">
                    <a:moveTo>
                      <a:pt x="4247" y="1"/>
                    </a:moveTo>
                    <a:cubicBezTo>
                      <a:pt x="2097" y="1"/>
                      <a:pt x="36" y="1664"/>
                      <a:pt x="21" y="4198"/>
                    </a:cubicBezTo>
                    <a:cubicBezTo>
                      <a:pt x="1" y="6521"/>
                      <a:pt x="1884" y="8446"/>
                      <a:pt x="4227" y="8446"/>
                    </a:cubicBezTo>
                    <a:cubicBezTo>
                      <a:pt x="7972" y="8446"/>
                      <a:pt x="9856" y="3926"/>
                      <a:pt x="7219" y="1269"/>
                    </a:cubicBezTo>
                    <a:cubicBezTo>
                      <a:pt x="6357" y="393"/>
                      <a:pt x="5291" y="1"/>
                      <a:pt x="4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" name="Google Shape;193;p2"/>
            <p:cNvGrpSpPr/>
            <p:nvPr/>
          </p:nvGrpSpPr>
          <p:grpSpPr>
            <a:xfrm rot="10800000">
              <a:off x="708979" y="4409768"/>
              <a:ext cx="902627" cy="470072"/>
              <a:chOff x="7078551" y="244136"/>
              <a:chExt cx="902627" cy="470072"/>
            </a:xfrm>
          </p:grpSpPr>
          <p:sp>
            <p:nvSpPr>
              <p:cNvPr id="194" name="Google Shape;194;p2"/>
              <p:cNvSpPr/>
              <p:nvPr/>
            </p:nvSpPr>
            <p:spPr>
              <a:xfrm rot="10800000">
                <a:off x="7078551" y="244136"/>
                <a:ext cx="902627" cy="470072"/>
              </a:xfrm>
              <a:custGeom>
                <a:avLst/>
                <a:gdLst/>
                <a:ahLst/>
                <a:cxnLst/>
                <a:rect l="l" t="t" r="r" b="b"/>
                <a:pathLst>
                  <a:path w="47853" h="24921" extrusionOk="0">
                    <a:moveTo>
                      <a:pt x="0" y="0"/>
                    </a:moveTo>
                    <a:lnTo>
                      <a:pt x="0" y="24920"/>
                    </a:lnTo>
                    <a:lnTo>
                      <a:pt x="47852" y="24920"/>
                    </a:lnTo>
                    <a:lnTo>
                      <a:pt x="4785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10800000">
                <a:off x="7762524" y="526319"/>
                <a:ext cx="186305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7" extrusionOk="0">
                    <a:moveTo>
                      <a:pt x="4267" y="1"/>
                    </a:moveTo>
                    <a:cubicBezTo>
                      <a:pt x="2116" y="1"/>
                      <a:pt x="50" y="1664"/>
                      <a:pt x="22" y="4199"/>
                    </a:cubicBezTo>
                    <a:cubicBezTo>
                      <a:pt x="1" y="6521"/>
                      <a:pt x="1905" y="8446"/>
                      <a:pt x="4248" y="8446"/>
                    </a:cubicBezTo>
                    <a:cubicBezTo>
                      <a:pt x="7994" y="8446"/>
                      <a:pt x="9877" y="3927"/>
                      <a:pt x="7240" y="1269"/>
                    </a:cubicBezTo>
                    <a:cubicBezTo>
                      <a:pt x="6378" y="394"/>
                      <a:pt x="5313" y="1"/>
                      <a:pt x="42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>
                <a:off x="7542676" y="522376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8" y="1"/>
                    </a:moveTo>
                    <a:cubicBezTo>
                      <a:pt x="2104" y="1"/>
                      <a:pt x="49" y="1649"/>
                      <a:pt x="21" y="4169"/>
                    </a:cubicBezTo>
                    <a:cubicBezTo>
                      <a:pt x="0" y="6512"/>
                      <a:pt x="1883" y="8437"/>
                      <a:pt x="4248" y="8437"/>
                    </a:cubicBezTo>
                    <a:cubicBezTo>
                      <a:pt x="7972" y="8437"/>
                      <a:pt x="9855" y="3918"/>
                      <a:pt x="7219" y="1260"/>
                    </a:cubicBezTo>
                    <a:cubicBezTo>
                      <a:pt x="6356" y="391"/>
                      <a:pt x="5292" y="1"/>
                      <a:pt x="42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>
                <a:off x="7313378" y="522376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4" y="1"/>
                    </a:moveTo>
                    <a:cubicBezTo>
                      <a:pt x="2093" y="1"/>
                      <a:pt x="29" y="1649"/>
                      <a:pt x="1" y="4169"/>
                    </a:cubicBezTo>
                    <a:cubicBezTo>
                      <a:pt x="1" y="6512"/>
                      <a:pt x="1884" y="8416"/>
                      <a:pt x="4227" y="8437"/>
                    </a:cubicBezTo>
                    <a:cubicBezTo>
                      <a:pt x="7973" y="8437"/>
                      <a:pt x="9856" y="3918"/>
                      <a:pt x="7219" y="1260"/>
                    </a:cubicBezTo>
                    <a:cubicBezTo>
                      <a:pt x="6357" y="391"/>
                      <a:pt x="5290" y="1"/>
                      <a:pt x="4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>
                <a:off x="7086042" y="522376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0"/>
                    </a:moveTo>
                    <a:cubicBezTo>
                      <a:pt x="2093" y="0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69"/>
                    </a:cubicBezTo>
                    <a:cubicBezTo>
                      <a:pt x="6357" y="393"/>
                      <a:pt x="5290" y="0"/>
                      <a:pt x="4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>
                <a:off x="7762524" y="285571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27"/>
                      <a:pt x="1905" y="8431"/>
                      <a:pt x="4248" y="8431"/>
                    </a:cubicBezTo>
                    <a:cubicBezTo>
                      <a:pt x="7994" y="8431"/>
                      <a:pt x="9877" y="3912"/>
                      <a:pt x="7240" y="1255"/>
                    </a:cubicBezTo>
                    <a:cubicBezTo>
                      <a:pt x="6381" y="388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>
                <a:off x="7542676" y="280836"/>
                <a:ext cx="185909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8" extrusionOk="0">
                    <a:moveTo>
                      <a:pt x="4258" y="0"/>
                    </a:moveTo>
                    <a:cubicBezTo>
                      <a:pt x="2113" y="0"/>
                      <a:pt x="49" y="1649"/>
                      <a:pt x="21" y="4168"/>
                    </a:cubicBezTo>
                    <a:cubicBezTo>
                      <a:pt x="0" y="6512"/>
                      <a:pt x="1883" y="8437"/>
                      <a:pt x="4248" y="8458"/>
                    </a:cubicBezTo>
                    <a:cubicBezTo>
                      <a:pt x="7972" y="8437"/>
                      <a:pt x="9855" y="3917"/>
                      <a:pt x="7219" y="1260"/>
                    </a:cubicBezTo>
                    <a:cubicBezTo>
                      <a:pt x="6363" y="390"/>
                      <a:pt x="5301" y="0"/>
                      <a:pt x="42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>
                <a:off x="7313378" y="280836"/>
                <a:ext cx="186305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58" extrusionOk="0">
                    <a:moveTo>
                      <a:pt x="4279" y="0"/>
                    </a:moveTo>
                    <a:cubicBezTo>
                      <a:pt x="2133" y="0"/>
                      <a:pt x="64" y="1649"/>
                      <a:pt x="22" y="4168"/>
                    </a:cubicBezTo>
                    <a:cubicBezTo>
                      <a:pt x="1" y="6512"/>
                      <a:pt x="1905" y="8437"/>
                      <a:pt x="4248" y="8458"/>
                    </a:cubicBezTo>
                    <a:cubicBezTo>
                      <a:pt x="7994" y="8437"/>
                      <a:pt x="9877" y="3938"/>
                      <a:pt x="7240" y="1260"/>
                    </a:cubicBezTo>
                    <a:cubicBezTo>
                      <a:pt x="6385" y="390"/>
                      <a:pt x="5322" y="0"/>
                      <a:pt x="4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10800000">
                <a:off x="7086042" y="280836"/>
                <a:ext cx="186305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58" extrusionOk="0">
                    <a:moveTo>
                      <a:pt x="4274" y="0"/>
                    </a:moveTo>
                    <a:cubicBezTo>
                      <a:pt x="2124" y="0"/>
                      <a:pt x="50" y="1649"/>
                      <a:pt x="22" y="4168"/>
                    </a:cubicBezTo>
                    <a:cubicBezTo>
                      <a:pt x="1" y="6512"/>
                      <a:pt x="1905" y="8437"/>
                      <a:pt x="4248" y="8458"/>
                    </a:cubicBezTo>
                    <a:cubicBezTo>
                      <a:pt x="7994" y="8458"/>
                      <a:pt x="9877" y="3938"/>
                      <a:pt x="7240" y="1260"/>
                    </a:cubicBezTo>
                    <a:cubicBezTo>
                      <a:pt x="6385" y="390"/>
                      <a:pt x="5320" y="0"/>
                      <a:pt x="4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2"/>
            <p:cNvGrpSpPr/>
            <p:nvPr/>
          </p:nvGrpSpPr>
          <p:grpSpPr>
            <a:xfrm rot="10800000">
              <a:off x="-479839" y="4184805"/>
              <a:ext cx="933015" cy="469695"/>
              <a:chOff x="8210498" y="469492"/>
              <a:chExt cx="933015" cy="469695"/>
            </a:xfrm>
          </p:grpSpPr>
          <p:sp>
            <p:nvSpPr>
              <p:cNvPr id="204" name="Google Shape;204;p2"/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" name="Google Shape;213;p2"/>
          <p:cNvGrpSpPr/>
          <p:nvPr/>
        </p:nvGrpSpPr>
        <p:grpSpPr>
          <a:xfrm rot="10800000">
            <a:off x="5542554" y="2112"/>
            <a:ext cx="4055896" cy="4533715"/>
            <a:chOff x="-479839" y="609783"/>
            <a:chExt cx="4055896" cy="4533715"/>
          </a:xfrm>
        </p:grpSpPr>
        <p:grpSp>
          <p:nvGrpSpPr>
            <p:cNvPr id="214" name="Google Shape;214;p2"/>
            <p:cNvGrpSpPr/>
            <p:nvPr/>
          </p:nvGrpSpPr>
          <p:grpSpPr>
            <a:xfrm>
              <a:off x="-23401" y="1832595"/>
              <a:ext cx="231688" cy="912511"/>
              <a:chOff x="466156" y="1895400"/>
              <a:chExt cx="231688" cy="912511"/>
            </a:xfrm>
          </p:grpSpPr>
          <p:sp>
            <p:nvSpPr>
              <p:cNvPr id="215" name="Google Shape;215;p2"/>
              <p:cNvSpPr/>
              <p:nvPr/>
            </p:nvSpPr>
            <p:spPr>
              <a:xfrm>
                <a:off x="466156" y="1895400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500505" y="193157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500505" y="259463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500505" y="214352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500505" y="2375331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2"/>
            <p:cNvGrpSpPr/>
            <p:nvPr/>
          </p:nvGrpSpPr>
          <p:grpSpPr>
            <a:xfrm>
              <a:off x="-25393" y="1589009"/>
              <a:ext cx="233650" cy="233669"/>
              <a:chOff x="464194" y="1672798"/>
              <a:chExt cx="233650" cy="233669"/>
            </a:xfrm>
          </p:grpSpPr>
          <p:sp>
            <p:nvSpPr>
              <p:cNvPr id="221" name="Google Shape;221;p2"/>
              <p:cNvSpPr/>
              <p:nvPr/>
            </p:nvSpPr>
            <p:spPr>
              <a:xfrm>
                <a:off x="464194" y="1672798"/>
                <a:ext cx="233650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87" h="12388" extrusionOk="0">
                    <a:moveTo>
                      <a:pt x="0" y="1"/>
                    </a:moveTo>
                    <a:lnTo>
                      <a:pt x="0" y="12388"/>
                    </a:lnTo>
                    <a:lnTo>
                      <a:pt x="12387" y="12388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505636" y="1715164"/>
                <a:ext cx="175648" cy="150655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87" extrusionOk="0">
                    <a:moveTo>
                      <a:pt x="4020" y="0"/>
                    </a:moveTo>
                    <a:cubicBezTo>
                      <a:pt x="1987" y="0"/>
                      <a:pt x="35" y="1566"/>
                      <a:pt x="21" y="3948"/>
                    </a:cubicBezTo>
                    <a:cubicBezTo>
                      <a:pt x="0" y="6166"/>
                      <a:pt x="1779" y="7966"/>
                      <a:pt x="3997" y="7986"/>
                    </a:cubicBezTo>
                    <a:cubicBezTo>
                      <a:pt x="7533" y="7986"/>
                      <a:pt x="9311" y="3718"/>
                      <a:pt x="6821" y="1186"/>
                    </a:cubicBezTo>
                    <a:cubicBezTo>
                      <a:pt x="6009" y="367"/>
                      <a:pt x="5005" y="0"/>
                      <a:pt x="40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2"/>
            <p:cNvGrpSpPr/>
            <p:nvPr/>
          </p:nvGrpSpPr>
          <p:grpSpPr>
            <a:xfrm>
              <a:off x="221402" y="1055566"/>
              <a:ext cx="231699" cy="952148"/>
              <a:chOff x="697830" y="1196432"/>
              <a:chExt cx="226180" cy="929469"/>
            </a:xfrm>
          </p:grpSpPr>
          <p:sp>
            <p:nvSpPr>
              <p:cNvPr id="224" name="Google Shape;224;p2"/>
              <p:cNvSpPr/>
              <p:nvPr/>
            </p:nvSpPr>
            <p:spPr>
              <a:xfrm>
                <a:off x="697830" y="1196432"/>
                <a:ext cx="226180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1991" h="49276" extrusionOk="0">
                    <a:moveTo>
                      <a:pt x="1" y="0"/>
                    </a:moveTo>
                    <a:lnTo>
                      <a:pt x="1" y="49275"/>
                    </a:lnTo>
                    <a:lnTo>
                      <a:pt x="11990" y="49275"/>
                    </a:lnTo>
                    <a:lnTo>
                      <a:pt x="119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724276" y="1249965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1"/>
                    </a:moveTo>
                    <a:cubicBezTo>
                      <a:pt x="2144" y="1"/>
                      <a:pt x="50" y="1679"/>
                      <a:pt x="22" y="4234"/>
                    </a:cubicBezTo>
                    <a:cubicBezTo>
                      <a:pt x="1" y="6578"/>
                      <a:pt x="1905" y="8524"/>
                      <a:pt x="4269" y="8524"/>
                    </a:cubicBezTo>
                    <a:cubicBezTo>
                      <a:pt x="8056" y="8524"/>
                      <a:pt x="9960" y="3962"/>
                      <a:pt x="7303" y="1263"/>
                    </a:cubicBezTo>
                    <a:cubicBezTo>
                      <a:pt x="6438" y="391"/>
                      <a:pt x="5370" y="1"/>
                      <a:pt x="4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724276" y="1913150"/>
                <a:ext cx="187889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18" extrusionOk="0">
                    <a:moveTo>
                      <a:pt x="4308" y="1"/>
                    </a:moveTo>
                    <a:cubicBezTo>
                      <a:pt x="2136" y="1"/>
                      <a:pt x="50" y="1678"/>
                      <a:pt x="22" y="4228"/>
                    </a:cubicBezTo>
                    <a:cubicBezTo>
                      <a:pt x="1" y="6592"/>
                      <a:pt x="1905" y="8517"/>
                      <a:pt x="4269" y="8517"/>
                    </a:cubicBezTo>
                    <a:cubicBezTo>
                      <a:pt x="8056" y="8517"/>
                      <a:pt x="9960" y="3956"/>
                      <a:pt x="7303" y="1278"/>
                    </a:cubicBezTo>
                    <a:cubicBezTo>
                      <a:pt x="6435" y="396"/>
                      <a:pt x="5361" y="1"/>
                      <a:pt x="4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724276" y="1462042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8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7"/>
                    </a:cubicBezTo>
                    <a:cubicBezTo>
                      <a:pt x="8056" y="8517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724276" y="1693981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1"/>
                    </a:moveTo>
                    <a:cubicBezTo>
                      <a:pt x="2144" y="1"/>
                      <a:pt x="50" y="1680"/>
                      <a:pt x="22" y="4234"/>
                    </a:cubicBezTo>
                    <a:cubicBezTo>
                      <a:pt x="1" y="6578"/>
                      <a:pt x="1905" y="8524"/>
                      <a:pt x="4269" y="8524"/>
                    </a:cubicBezTo>
                    <a:cubicBezTo>
                      <a:pt x="8056" y="8524"/>
                      <a:pt x="9960" y="3962"/>
                      <a:pt x="7303" y="1263"/>
                    </a:cubicBezTo>
                    <a:cubicBezTo>
                      <a:pt x="6438" y="392"/>
                      <a:pt x="5370" y="1"/>
                      <a:pt x="4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2"/>
            <p:cNvGrpSpPr/>
            <p:nvPr/>
          </p:nvGrpSpPr>
          <p:grpSpPr>
            <a:xfrm>
              <a:off x="-22076" y="2755636"/>
              <a:ext cx="229726" cy="695027"/>
              <a:chOff x="466156" y="2807915"/>
              <a:chExt cx="229726" cy="695027"/>
            </a:xfrm>
          </p:grpSpPr>
          <p:sp>
            <p:nvSpPr>
              <p:cNvPr id="230" name="Google Shape;230;p2"/>
              <p:cNvSpPr/>
              <p:nvPr/>
            </p:nvSpPr>
            <p:spPr>
              <a:xfrm>
                <a:off x="466156" y="280791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500505" y="2831362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500505" y="3069186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500505" y="3307181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2"/>
            <p:cNvGrpSpPr/>
            <p:nvPr/>
          </p:nvGrpSpPr>
          <p:grpSpPr>
            <a:xfrm>
              <a:off x="-260478" y="1099130"/>
              <a:ext cx="468121" cy="478779"/>
              <a:chOff x="226372" y="1293347"/>
              <a:chExt cx="456614" cy="467010"/>
            </a:xfrm>
          </p:grpSpPr>
          <p:sp>
            <p:nvSpPr>
              <p:cNvPr id="235" name="Google Shape;235;p2"/>
              <p:cNvSpPr/>
              <p:nvPr/>
            </p:nvSpPr>
            <p:spPr>
              <a:xfrm>
                <a:off x="226372" y="1293347"/>
                <a:ext cx="456614" cy="467010"/>
              </a:xfrm>
              <a:custGeom>
                <a:avLst/>
                <a:gdLst/>
                <a:ahLst/>
                <a:cxnLst/>
                <a:rect l="l" t="t" r="r" b="b"/>
                <a:pathLst>
                  <a:path w="24816" h="25381" extrusionOk="0">
                    <a:moveTo>
                      <a:pt x="0" y="0"/>
                    </a:moveTo>
                    <a:lnTo>
                      <a:pt x="0" y="25380"/>
                    </a:lnTo>
                    <a:lnTo>
                      <a:pt x="24815" y="25380"/>
                    </a:lnTo>
                    <a:lnTo>
                      <a:pt x="248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469286" y="1574385"/>
                <a:ext cx="182510" cy="156179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8488" extrusionOk="0">
                    <a:moveTo>
                      <a:pt x="5671" y="0"/>
                    </a:moveTo>
                    <a:cubicBezTo>
                      <a:pt x="1905" y="0"/>
                      <a:pt x="1" y="4541"/>
                      <a:pt x="2658" y="7219"/>
                    </a:cubicBezTo>
                    <a:cubicBezTo>
                      <a:pt x="3520" y="8095"/>
                      <a:pt x="4588" y="8487"/>
                      <a:pt x="5637" y="8487"/>
                    </a:cubicBezTo>
                    <a:cubicBezTo>
                      <a:pt x="7794" y="8487"/>
                      <a:pt x="9870" y="6824"/>
                      <a:pt x="9898" y="4290"/>
                    </a:cubicBezTo>
                    <a:cubicBezTo>
                      <a:pt x="9919" y="1925"/>
                      <a:pt x="8015" y="21"/>
                      <a:pt x="56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231763" y="1574385"/>
                <a:ext cx="182491" cy="156179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488" extrusionOk="0">
                    <a:moveTo>
                      <a:pt x="5670" y="0"/>
                    </a:moveTo>
                    <a:cubicBezTo>
                      <a:pt x="1904" y="0"/>
                      <a:pt x="0" y="4541"/>
                      <a:pt x="2636" y="7219"/>
                    </a:cubicBezTo>
                    <a:cubicBezTo>
                      <a:pt x="3505" y="8095"/>
                      <a:pt x="4578" y="8487"/>
                      <a:pt x="5629" y="8487"/>
                    </a:cubicBezTo>
                    <a:cubicBezTo>
                      <a:pt x="7793" y="8487"/>
                      <a:pt x="9869" y="6824"/>
                      <a:pt x="9897" y="4290"/>
                    </a:cubicBezTo>
                    <a:cubicBezTo>
                      <a:pt x="9918" y="1946"/>
                      <a:pt x="8014" y="21"/>
                      <a:pt x="56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469286" y="1338390"/>
                <a:ext cx="182510" cy="155793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8467" extrusionOk="0">
                    <a:moveTo>
                      <a:pt x="5671" y="0"/>
                    </a:moveTo>
                    <a:cubicBezTo>
                      <a:pt x="1905" y="0"/>
                      <a:pt x="1" y="4540"/>
                      <a:pt x="2658" y="7198"/>
                    </a:cubicBezTo>
                    <a:cubicBezTo>
                      <a:pt x="3520" y="8074"/>
                      <a:pt x="4588" y="8466"/>
                      <a:pt x="5637" y="8466"/>
                    </a:cubicBezTo>
                    <a:cubicBezTo>
                      <a:pt x="7794" y="8466"/>
                      <a:pt x="9870" y="6803"/>
                      <a:pt x="9898" y="4268"/>
                    </a:cubicBezTo>
                    <a:cubicBezTo>
                      <a:pt x="9919" y="1925"/>
                      <a:pt x="8015" y="0"/>
                      <a:pt x="56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231874" y="1338371"/>
                <a:ext cx="182381" cy="155811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8468" extrusionOk="0">
                    <a:moveTo>
                      <a:pt x="5638" y="1"/>
                    </a:moveTo>
                    <a:cubicBezTo>
                      <a:pt x="1889" y="1"/>
                      <a:pt x="0" y="4527"/>
                      <a:pt x="2630" y="7199"/>
                    </a:cubicBezTo>
                    <a:cubicBezTo>
                      <a:pt x="3499" y="8075"/>
                      <a:pt x="4572" y="8467"/>
                      <a:pt x="5623" y="8467"/>
                    </a:cubicBezTo>
                    <a:cubicBezTo>
                      <a:pt x="7787" y="8467"/>
                      <a:pt x="9863" y="6804"/>
                      <a:pt x="9891" y="4269"/>
                    </a:cubicBezTo>
                    <a:cubicBezTo>
                      <a:pt x="9912" y="1926"/>
                      <a:pt x="8008" y="1"/>
                      <a:pt x="5664" y="1"/>
                    </a:cubicBezTo>
                    <a:cubicBezTo>
                      <a:pt x="5656" y="1"/>
                      <a:pt x="5647" y="1"/>
                      <a:pt x="5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2"/>
            <p:cNvGrpSpPr/>
            <p:nvPr/>
          </p:nvGrpSpPr>
          <p:grpSpPr>
            <a:xfrm>
              <a:off x="-24820" y="609783"/>
              <a:ext cx="232496" cy="478233"/>
              <a:chOff x="1791550" y="3336545"/>
              <a:chExt cx="221024" cy="464755"/>
            </a:xfrm>
          </p:grpSpPr>
          <p:sp>
            <p:nvSpPr>
              <p:cNvPr id="241" name="Google Shape;241;p2"/>
              <p:cNvSpPr/>
              <p:nvPr/>
            </p:nvSpPr>
            <p:spPr>
              <a:xfrm>
                <a:off x="1791550" y="3336545"/>
                <a:ext cx="221024" cy="464755"/>
              </a:xfrm>
              <a:custGeom>
                <a:avLst/>
                <a:gdLst/>
                <a:ahLst/>
                <a:cxnLst/>
                <a:rect l="l" t="t" r="r" b="b"/>
                <a:pathLst>
                  <a:path w="11613" h="24419" extrusionOk="0">
                    <a:moveTo>
                      <a:pt x="0" y="0"/>
                    </a:moveTo>
                    <a:lnTo>
                      <a:pt x="0" y="24418"/>
                    </a:lnTo>
                    <a:lnTo>
                      <a:pt x="11613" y="24418"/>
                    </a:lnTo>
                    <a:lnTo>
                      <a:pt x="116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1803503" y="3389314"/>
                <a:ext cx="172434" cy="147883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70" extrusionOk="0">
                    <a:moveTo>
                      <a:pt x="5189" y="1"/>
                    </a:moveTo>
                    <a:cubicBezTo>
                      <a:pt x="1737" y="1"/>
                      <a:pt x="0" y="4164"/>
                      <a:pt x="2427" y="6612"/>
                    </a:cubicBezTo>
                    <a:cubicBezTo>
                      <a:pt x="3213" y="7411"/>
                      <a:pt x="4187" y="7769"/>
                      <a:pt x="5146" y="7769"/>
                    </a:cubicBezTo>
                    <a:cubicBezTo>
                      <a:pt x="7124" y="7769"/>
                      <a:pt x="9032" y="6246"/>
                      <a:pt x="9060" y="3934"/>
                    </a:cubicBezTo>
                    <a:cubicBezTo>
                      <a:pt x="9060" y="1779"/>
                      <a:pt x="7344" y="22"/>
                      <a:pt x="51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1803503" y="3599182"/>
                <a:ext cx="172434" cy="14746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48" extrusionOk="0">
                    <a:moveTo>
                      <a:pt x="5189" y="0"/>
                    </a:moveTo>
                    <a:cubicBezTo>
                      <a:pt x="1737" y="0"/>
                      <a:pt x="0" y="4143"/>
                      <a:pt x="2427" y="6591"/>
                    </a:cubicBezTo>
                    <a:cubicBezTo>
                      <a:pt x="3213" y="7390"/>
                      <a:pt x="4187" y="7748"/>
                      <a:pt x="5146" y="7748"/>
                    </a:cubicBezTo>
                    <a:cubicBezTo>
                      <a:pt x="7124" y="7748"/>
                      <a:pt x="9032" y="6225"/>
                      <a:pt x="9060" y="3913"/>
                    </a:cubicBezTo>
                    <a:cubicBezTo>
                      <a:pt x="9060" y="1758"/>
                      <a:pt x="7344" y="0"/>
                      <a:pt x="51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2"/>
            <p:cNvGrpSpPr/>
            <p:nvPr/>
          </p:nvGrpSpPr>
          <p:grpSpPr>
            <a:xfrm rot="10800000">
              <a:off x="708474" y="4182471"/>
              <a:ext cx="219463" cy="219462"/>
              <a:chOff x="7759356" y="714196"/>
              <a:chExt cx="233273" cy="233669"/>
            </a:xfrm>
          </p:grpSpPr>
          <p:sp>
            <p:nvSpPr>
              <p:cNvPr id="245" name="Google Shape;245;p2"/>
              <p:cNvSpPr/>
              <p:nvPr/>
            </p:nvSpPr>
            <p:spPr>
              <a:xfrm rot="10800000">
                <a:off x="7759356" y="714196"/>
                <a:ext cx="23327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67" h="12388" extrusionOk="0">
                    <a:moveTo>
                      <a:pt x="0" y="1"/>
                    </a:moveTo>
                    <a:lnTo>
                      <a:pt x="0" y="12387"/>
                    </a:lnTo>
                    <a:lnTo>
                      <a:pt x="12366" y="12387"/>
                    </a:lnTo>
                    <a:lnTo>
                      <a:pt x="123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7775539" y="755240"/>
                <a:ext cx="175648" cy="150447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76" extrusionOk="0">
                    <a:moveTo>
                      <a:pt x="4019" y="1"/>
                    </a:moveTo>
                    <a:cubicBezTo>
                      <a:pt x="1985" y="1"/>
                      <a:pt x="28" y="1576"/>
                      <a:pt x="0" y="3958"/>
                    </a:cubicBezTo>
                    <a:cubicBezTo>
                      <a:pt x="0" y="6176"/>
                      <a:pt x="1779" y="7975"/>
                      <a:pt x="3997" y="7975"/>
                    </a:cubicBezTo>
                    <a:cubicBezTo>
                      <a:pt x="7533" y="7975"/>
                      <a:pt x="9311" y="3707"/>
                      <a:pt x="6821" y="1196"/>
                    </a:cubicBezTo>
                    <a:cubicBezTo>
                      <a:pt x="6009" y="370"/>
                      <a:pt x="5005" y="1"/>
                      <a:pt x="40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2"/>
            <p:cNvGrpSpPr/>
            <p:nvPr/>
          </p:nvGrpSpPr>
          <p:grpSpPr>
            <a:xfrm rot="10800000">
              <a:off x="1181719" y="3266902"/>
              <a:ext cx="218784" cy="651124"/>
              <a:chOff x="7305872" y="1180727"/>
              <a:chExt cx="233669" cy="695423"/>
            </a:xfrm>
          </p:grpSpPr>
          <p:grpSp>
            <p:nvGrpSpPr>
              <p:cNvPr id="248" name="Google Shape;248;p2"/>
              <p:cNvGrpSpPr/>
              <p:nvPr/>
            </p:nvGrpSpPr>
            <p:grpSpPr>
              <a:xfrm>
                <a:off x="7305872" y="1180727"/>
                <a:ext cx="233669" cy="695423"/>
                <a:chOff x="7305872" y="1180727"/>
                <a:chExt cx="233669" cy="695423"/>
              </a:xfrm>
            </p:grpSpPr>
            <p:sp>
              <p:nvSpPr>
                <p:cNvPr id="249" name="Google Shape;249;p2"/>
                <p:cNvSpPr/>
                <p:nvPr/>
              </p:nvSpPr>
              <p:spPr>
                <a:xfrm rot="10800000">
                  <a:off x="7305872" y="1180727"/>
                  <a:ext cx="233669" cy="695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8" h="36868" extrusionOk="0">
                      <a:moveTo>
                        <a:pt x="1" y="0"/>
                      </a:moveTo>
                      <a:lnTo>
                        <a:pt x="1" y="36868"/>
                      </a:lnTo>
                      <a:lnTo>
                        <a:pt x="12387" y="36868"/>
                      </a:lnTo>
                      <a:lnTo>
                        <a:pt x="123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2"/>
                <p:cNvSpPr/>
                <p:nvPr/>
              </p:nvSpPr>
              <p:spPr>
                <a:xfrm rot="10800000">
                  <a:off x="7315340" y="1685109"/>
                  <a:ext cx="187889" cy="160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1" h="8529" extrusionOk="0">
                      <a:moveTo>
                        <a:pt x="4308" y="0"/>
                      </a:moveTo>
                      <a:cubicBezTo>
                        <a:pt x="2136" y="0"/>
                        <a:pt x="50" y="1668"/>
                        <a:pt x="21" y="4218"/>
                      </a:cubicBezTo>
                      <a:cubicBezTo>
                        <a:pt x="1" y="6582"/>
                        <a:pt x="1905" y="8507"/>
                        <a:pt x="4269" y="8528"/>
                      </a:cubicBezTo>
                      <a:cubicBezTo>
                        <a:pt x="8056" y="8528"/>
                        <a:pt x="9960" y="3967"/>
                        <a:pt x="7303" y="1268"/>
                      </a:cubicBezTo>
                      <a:cubicBezTo>
                        <a:pt x="6435" y="393"/>
                        <a:pt x="5361" y="0"/>
                        <a:pt x="43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2"/>
                <p:cNvSpPr/>
                <p:nvPr/>
              </p:nvSpPr>
              <p:spPr>
                <a:xfrm rot="10800000">
                  <a:off x="7315340" y="1447115"/>
                  <a:ext cx="187889" cy="161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1" h="8539" extrusionOk="0">
                      <a:moveTo>
                        <a:pt x="4307" y="1"/>
                      </a:moveTo>
                      <a:cubicBezTo>
                        <a:pt x="2136" y="1"/>
                        <a:pt x="50" y="1678"/>
                        <a:pt x="21" y="4228"/>
                      </a:cubicBezTo>
                      <a:cubicBezTo>
                        <a:pt x="1" y="6592"/>
                        <a:pt x="1905" y="8517"/>
                        <a:pt x="4269" y="8538"/>
                      </a:cubicBezTo>
                      <a:cubicBezTo>
                        <a:pt x="8056" y="8517"/>
                        <a:pt x="9960" y="3956"/>
                        <a:pt x="7303" y="1278"/>
                      </a:cubicBezTo>
                      <a:cubicBezTo>
                        <a:pt x="6435" y="396"/>
                        <a:pt x="5361" y="1"/>
                        <a:pt x="43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2" name="Google Shape;252;p2"/>
              <p:cNvSpPr/>
              <p:nvPr/>
            </p:nvSpPr>
            <p:spPr>
              <a:xfrm rot="10800000">
                <a:off x="7315340" y="1209517"/>
                <a:ext cx="187889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4" extrusionOk="0">
                    <a:moveTo>
                      <a:pt x="4320" y="0"/>
                    </a:moveTo>
                    <a:cubicBezTo>
                      <a:pt x="2144" y="0"/>
                      <a:pt x="50" y="1679"/>
                      <a:pt x="21" y="4234"/>
                    </a:cubicBezTo>
                    <a:cubicBezTo>
                      <a:pt x="1" y="6577"/>
                      <a:pt x="1905" y="8523"/>
                      <a:pt x="4269" y="8523"/>
                    </a:cubicBezTo>
                    <a:cubicBezTo>
                      <a:pt x="8056" y="8523"/>
                      <a:pt x="9960" y="3962"/>
                      <a:pt x="7303" y="1263"/>
                    </a:cubicBezTo>
                    <a:cubicBezTo>
                      <a:pt x="6438" y="391"/>
                      <a:pt x="5369" y="0"/>
                      <a:pt x="43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2"/>
            <p:cNvGrpSpPr/>
            <p:nvPr/>
          </p:nvGrpSpPr>
          <p:grpSpPr>
            <a:xfrm rot="10800000">
              <a:off x="1181392" y="3929592"/>
              <a:ext cx="921584" cy="469676"/>
              <a:chOff x="6617957" y="714202"/>
              <a:chExt cx="921584" cy="469676"/>
            </a:xfrm>
          </p:grpSpPr>
          <p:sp>
            <p:nvSpPr>
              <p:cNvPr id="254" name="Google Shape;254;p2"/>
              <p:cNvSpPr/>
              <p:nvPr/>
            </p:nvSpPr>
            <p:spPr>
              <a:xfrm rot="10800000">
                <a:off x="6617957" y="714202"/>
                <a:ext cx="921584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858" h="24900" extrusionOk="0">
                    <a:moveTo>
                      <a:pt x="1" y="0"/>
                    </a:moveTo>
                    <a:lnTo>
                      <a:pt x="1" y="24899"/>
                    </a:lnTo>
                    <a:lnTo>
                      <a:pt x="48857" y="24899"/>
                    </a:lnTo>
                    <a:lnTo>
                      <a:pt x="488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7098266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53" y="1"/>
                    </a:moveTo>
                    <a:cubicBezTo>
                      <a:pt x="2104" y="1"/>
                      <a:pt x="35" y="1658"/>
                      <a:pt x="21" y="4178"/>
                    </a:cubicBezTo>
                    <a:cubicBezTo>
                      <a:pt x="0" y="6521"/>
                      <a:pt x="1883" y="8425"/>
                      <a:pt x="4227" y="8446"/>
                    </a:cubicBezTo>
                    <a:cubicBezTo>
                      <a:pt x="7972" y="8446"/>
                      <a:pt x="9855" y="3927"/>
                      <a:pt x="7219" y="1270"/>
                    </a:cubicBezTo>
                    <a:cubicBezTo>
                      <a:pt x="6363" y="393"/>
                      <a:pt x="5298" y="1"/>
                      <a:pt x="4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7333109" y="996384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7" y="0"/>
                    </a:moveTo>
                    <a:cubicBezTo>
                      <a:pt x="2097" y="0"/>
                      <a:pt x="36" y="1654"/>
                      <a:pt x="22" y="4189"/>
                    </a:cubicBezTo>
                    <a:cubicBezTo>
                      <a:pt x="1" y="6511"/>
                      <a:pt x="1884" y="8415"/>
                      <a:pt x="4227" y="8436"/>
                    </a:cubicBezTo>
                    <a:cubicBezTo>
                      <a:pt x="7973" y="8436"/>
                      <a:pt x="9856" y="3917"/>
                      <a:pt x="7219" y="1259"/>
                    </a:cubicBezTo>
                    <a:cubicBezTo>
                      <a:pt x="6357" y="390"/>
                      <a:pt x="5292" y="0"/>
                      <a:pt x="42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7098266" y="996384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6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21"/>
                      <a:pt x="1883" y="8425"/>
                      <a:pt x="4227" y="8446"/>
                    </a:cubicBezTo>
                    <a:cubicBezTo>
                      <a:pt x="7972" y="8446"/>
                      <a:pt x="9855" y="3927"/>
                      <a:pt x="7219" y="1269"/>
                    </a:cubicBezTo>
                    <a:cubicBezTo>
                      <a:pt x="6357" y="393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6863441" y="996384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6" y="1"/>
                    </a:moveTo>
                    <a:cubicBezTo>
                      <a:pt x="2095" y="1"/>
                      <a:pt x="29" y="1664"/>
                      <a:pt x="1" y="4199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69"/>
                    </a:cubicBezTo>
                    <a:cubicBezTo>
                      <a:pt x="6357" y="393"/>
                      <a:pt x="5292" y="1"/>
                      <a:pt x="42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6636105" y="996384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59" y="1"/>
                    </a:moveTo>
                    <a:cubicBezTo>
                      <a:pt x="2103" y="1"/>
                      <a:pt x="29" y="1665"/>
                      <a:pt x="1" y="4205"/>
                    </a:cubicBezTo>
                    <a:cubicBezTo>
                      <a:pt x="1" y="6527"/>
                      <a:pt x="1884" y="8431"/>
                      <a:pt x="4227" y="8452"/>
                    </a:cubicBezTo>
                    <a:cubicBezTo>
                      <a:pt x="7973" y="8452"/>
                      <a:pt x="9856" y="3933"/>
                      <a:pt x="7219" y="1254"/>
                    </a:cubicBezTo>
                    <a:cubicBezTo>
                      <a:pt x="6361" y="389"/>
                      <a:pt x="5300" y="1"/>
                      <a:pt x="42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7333109" y="755240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4" y="1"/>
                    </a:moveTo>
                    <a:cubicBezTo>
                      <a:pt x="2095" y="1"/>
                      <a:pt x="36" y="1649"/>
                      <a:pt x="22" y="4169"/>
                    </a:cubicBezTo>
                    <a:cubicBezTo>
                      <a:pt x="1" y="6512"/>
                      <a:pt x="1884" y="8416"/>
                      <a:pt x="4227" y="8437"/>
                    </a:cubicBezTo>
                    <a:cubicBezTo>
                      <a:pt x="7973" y="8437"/>
                      <a:pt x="9856" y="3918"/>
                      <a:pt x="7219" y="1261"/>
                    </a:cubicBezTo>
                    <a:cubicBezTo>
                      <a:pt x="6356" y="391"/>
                      <a:pt x="5290" y="1"/>
                      <a:pt x="4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6863441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1"/>
                    </a:moveTo>
                    <a:cubicBezTo>
                      <a:pt x="2093" y="1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70"/>
                    </a:cubicBezTo>
                    <a:cubicBezTo>
                      <a:pt x="6356" y="393"/>
                      <a:pt x="5290" y="1"/>
                      <a:pt x="4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6636105" y="755240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1"/>
                    </a:moveTo>
                    <a:cubicBezTo>
                      <a:pt x="2093" y="1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70"/>
                    </a:cubicBezTo>
                    <a:cubicBezTo>
                      <a:pt x="6356" y="393"/>
                      <a:pt x="5290" y="1"/>
                      <a:pt x="4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2"/>
            <p:cNvGrpSpPr/>
            <p:nvPr/>
          </p:nvGrpSpPr>
          <p:grpSpPr>
            <a:xfrm rot="10800000">
              <a:off x="940500" y="3704833"/>
              <a:ext cx="229330" cy="695045"/>
              <a:chOff x="7539527" y="714208"/>
              <a:chExt cx="229330" cy="695045"/>
            </a:xfrm>
          </p:grpSpPr>
          <p:sp>
            <p:nvSpPr>
              <p:cNvPr id="264" name="Google Shape;264;p2"/>
              <p:cNvSpPr/>
              <p:nvPr/>
            </p:nvSpPr>
            <p:spPr>
              <a:xfrm rot="10800000">
                <a:off x="7539527" y="714208"/>
                <a:ext cx="229330" cy="69504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6848" extrusionOk="0">
                    <a:moveTo>
                      <a:pt x="1" y="1"/>
                    </a:moveTo>
                    <a:lnTo>
                      <a:pt x="1" y="36847"/>
                    </a:lnTo>
                    <a:lnTo>
                      <a:pt x="12158" y="36847"/>
                    </a:lnTo>
                    <a:lnTo>
                      <a:pt x="121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7546638" y="1218213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86" y="1"/>
                    </a:moveTo>
                    <a:cubicBezTo>
                      <a:pt x="2115" y="1"/>
                      <a:pt x="28" y="1678"/>
                      <a:pt x="0" y="4228"/>
                    </a:cubicBezTo>
                    <a:cubicBezTo>
                      <a:pt x="0" y="6592"/>
                      <a:pt x="1904" y="8517"/>
                      <a:pt x="4269" y="8538"/>
                    </a:cubicBezTo>
                    <a:cubicBezTo>
                      <a:pt x="8056" y="8517"/>
                      <a:pt x="9960" y="3956"/>
                      <a:pt x="7282" y="1277"/>
                    </a:cubicBezTo>
                    <a:cubicBezTo>
                      <a:pt x="6414" y="396"/>
                      <a:pt x="5340" y="1"/>
                      <a:pt x="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7546638" y="980615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86" y="1"/>
                    </a:moveTo>
                    <a:cubicBezTo>
                      <a:pt x="2115" y="1"/>
                      <a:pt x="28" y="1678"/>
                      <a:pt x="0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282" y="1277"/>
                    </a:cubicBezTo>
                    <a:cubicBezTo>
                      <a:pt x="6414" y="396"/>
                      <a:pt x="5340" y="1"/>
                      <a:pt x="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7546638" y="742621"/>
                <a:ext cx="187871" cy="160765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3" extrusionOk="0">
                    <a:moveTo>
                      <a:pt x="4299" y="0"/>
                    </a:moveTo>
                    <a:cubicBezTo>
                      <a:pt x="2123" y="0"/>
                      <a:pt x="29" y="1679"/>
                      <a:pt x="0" y="4234"/>
                    </a:cubicBezTo>
                    <a:cubicBezTo>
                      <a:pt x="0" y="6577"/>
                      <a:pt x="1904" y="8523"/>
                      <a:pt x="4269" y="8523"/>
                    </a:cubicBezTo>
                    <a:cubicBezTo>
                      <a:pt x="8056" y="8523"/>
                      <a:pt x="9960" y="3962"/>
                      <a:pt x="7282" y="1262"/>
                    </a:cubicBezTo>
                    <a:cubicBezTo>
                      <a:pt x="6417" y="391"/>
                      <a:pt x="5348" y="0"/>
                      <a:pt x="42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2"/>
            <p:cNvGrpSpPr/>
            <p:nvPr/>
          </p:nvGrpSpPr>
          <p:grpSpPr>
            <a:xfrm rot="10800000">
              <a:off x="2603353" y="4652901"/>
              <a:ext cx="485860" cy="489821"/>
              <a:chOff x="5669934" y="-176"/>
              <a:chExt cx="485860" cy="489821"/>
            </a:xfrm>
          </p:grpSpPr>
          <p:sp>
            <p:nvSpPr>
              <p:cNvPr id="269" name="Google Shape;269;p2"/>
              <p:cNvSpPr/>
              <p:nvPr/>
            </p:nvSpPr>
            <p:spPr>
              <a:xfrm rot="10800000">
                <a:off x="5669934" y="-176"/>
                <a:ext cx="485860" cy="489821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25968" extrusionOk="0">
                    <a:moveTo>
                      <a:pt x="1" y="1"/>
                    </a:moveTo>
                    <a:lnTo>
                      <a:pt x="1" y="25967"/>
                    </a:lnTo>
                    <a:lnTo>
                      <a:pt x="25758" y="25967"/>
                    </a:lnTo>
                    <a:lnTo>
                      <a:pt x="2575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5928443" y="285967"/>
                <a:ext cx="193793" cy="166103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06" extrusionOk="0">
                    <a:moveTo>
                      <a:pt x="4441" y="0"/>
                    </a:moveTo>
                    <a:cubicBezTo>
                      <a:pt x="2193" y="0"/>
                      <a:pt x="28" y="1734"/>
                      <a:pt x="0" y="4370"/>
                    </a:cubicBezTo>
                    <a:cubicBezTo>
                      <a:pt x="0" y="6797"/>
                      <a:pt x="1967" y="8785"/>
                      <a:pt x="4394" y="8806"/>
                    </a:cubicBezTo>
                    <a:cubicBezTo>
                      <a:pt x="8307" y="8806"/>
                      <a:pt x="10274" y="4098"/>
                      <a:pt x="7533" y="1315"/>
                    </a:cubicBezTo>
                    <a:cubicBezTo>
                      <a:pt x="6638" y="407"/>
                      <a:pt x="5530" y="0"/>
                      <a:pt x="4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5675850" y="285967"/>
                <a:ext cx="193793" cy="166103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06" extrusionOk="0">
                    <a:moveTo>
                      <a:pt x="4447" y="0"/>
                    </a:moveTo>
                    <a:cubicBezTo>
                      <a:pt x="2205" y="0"/>
                      <a:pt x="50" y="1734"/>
                      <a:pt x="21" y="4370"/>
                    </a:cubicBezTo>
                    <a:cubicBezTo>
                      <a:pt x="0" y="6797"/>
                      <a:pt x="1967" y="8785"/>
                      <a:pt x="4415" y="8806"/>
                    </a:cubicBezTo>
                    <a:cubicBezTo>
                      <a:pt x="8307" y="8806"/>
                      <a:pt x="10274" y="4098"/>
                      <a:pt x="7533" y="1315"/>
                    </a:cubicBezTo>
                    <a:cubicBezTo>
                      <a:pt x="6638" y="407"/>
                      <a:pt x="5532" y="0"/>
                      <a:pt x="4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5675850" y="34165"/>
                <a:ext cx="193793" cy="166197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11" extrusionOk="0">
                    <a:moveTo>
                      <a:pt x="4434" y="0"/>
                    </a:moveTo>
                    <a:cubicBezTo>
                      <a:pt x="2197" y="0"/>
                      <a:pt x="49" y="1723"/>
                      <a:pt x="21" y="4354"/>
                    </a:cubicBezTo>
                    <a:cubicBezTo>
                      <a:pt x="0" y="6802"/>
                      <a:pt x="1967" y="8790"/>
                      <a:pt x="4415" y="8811"/>
                    </a:cubicBezTo>
                    <a:cubicBezTo>
                      <a:pt x="8307" y="8790"/>
                      <a:pt x="10274" y="4082"/>
                      <a:pt x="7533" y="1320"/>
                    </a:cubicBezTo>
                    <a:cubicBezTo>
                      <a:pt x="6635" y="409"/>
                      <a:pt x="5524" y="0"/>
                      <a:pt x="4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5928443" y="34165"/>
                <a:ext cx="193793" cy="166197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8811" extrusionOk="0">
                    <a:moveTo>
                      <a:pt x="4429" y="0"/>
                    </a:moveTo>
                    <a:cubicBezTo>
                      <a:pt x="2186" y="0"/>
                      <a:pt x="28" y="1723"/>
                      <a:pt x="0" y="4354"/>
                    </a:cubicBezTo>
                    <a:cubicBezTo>
                      <a:pt x="0" y="6802"/>
                      <a:pt x="1967" y="8790"/>
                      <a:pt x="4394" y="8811"/>
                    </a:cubicBezTo>
                    <a:cubicBezTo>
                      <a:pt x="8307" y="8790"/>
                      <a:pt x="10274" y="4082"/>
                      <a:pt x="7533" y="1320"/>
                    </a:cubicBezTo>
                    <a:cubicBezTo>
                      <a:pt x="6635" y="409"/>
                      <a:pt x="5522" y="0"/>
                      <a:pt x="44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"/>
            <p:cNvGrpSpPr/>
            <p:nvPr/>
          </p:nvGrpSpPr>
          <p:grpSpPr>
            <a:xfrm rot="10800000">
              <a:off x="3102816" y="4652903"/>
              <a:ext cx="473241" cy="490595"/>
              <a:chOff x="5196700" y="-176"/>
              <a:chExt cx="473241" cy="490595"/>
            </a:xfrm>
          </p:grpSpPr>
          <p:sp>
            <p:nvSpPr>
              <p:cNvPr id="275" name="Google Shape;275;p2"/>
              <p:cNvSpPr/>
              <p:nvPr/>
            </p:nvSpPr>
            <p:spPr>
              <a:xfrm rot="10800000">
                <a:off x="5196700" y="-176"/>
                <a:ext cx="473241" cy="490595"/>
              </a:xfrm>
              <a:custGeom>
                <a:avLst/>
                <a:gdLst/>
                <a:ahLst/>
                <a:cxnLst/>
                <a:rect l="l" t="t" r="r" b="b"/>
                <a:pathLst>
                  <a:path w="25089" h="26009" extrusionOk="0">
                    <a:moveTo>
                      <a:pt x="1" y="0"/>
                    </a:moveTo>
                    <a:lnTo>
                      <a:pt x="1" y="26008"/>
                    </a:lnTo>
                    <a:lnTo>
                      <a:pt x="25088" y="26008"/>
                    </a:lnTo>
                    <a:lnTo>
                      <a:pt x="250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5450476" y="286363"/>
                <a:ext cx="193812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75" h="8807" extrusionOk="0">
                    <a:moveTo>
                      <a:pt x="4444" y="0"/>
                    </a:moveTo>
                    <a:cubicBezTo>
                      <a:pt x="2203" y="0"/>
                      <a:pt x="50" y="1729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07" y="8807"/>
                      <a:pt x="10274" y="4099"/>
                      <a:pt x="7533" y="1316"/>
                    </a:cubicBezTo>
                    <a:cubicBezTo>
                      <a:pt x="6638" y="407"/>
                      <a:pt x="5531" y="0"/>
                      <a:pt x="44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5197486" y="286363"/>
                <a:ext cx="194208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96" h="8807" extrusionOk="0">
                    <a:moveTo>
                      <a:pt x="4444" y="0"/>
                    </a:moveTo>
                    <a:cubicBezTo>
                      <a:pt x="2203" y="0"/>
                      <a:pt x="50" y="1729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28" y="8807"/>
                      <a:pt x="10295" y="4099"/>
                      <a:pt x="7533" y="1316"/>
                    </a:cubicBezTo>
                    <a:cubicBezTo>
                      <a:pt x="6638" y="407"/>
                      <a:pt x="5531" y="0"/>
                      <a:pt x="44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5197486" y="34957"/>
                <a:ext cx="194208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96" h="8807" extrusionOk="0">
                    <a:moveTo>
                      <a:pt x="4444" y="1"/>
                    </a:moveTo>
                    <a:cubicBezTo>
                      <a:pt x="2203" y="1"/>
                      <a:pt x="50" y="1730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28" y="8807"/>
                      <a:pt x="10295" y="4099"/>
                      <a:pt x="7533" y="1316"/>
                    </a:cubicBezTo>
                    <a:cubicBezTo>
                      <a:pt x="6638" y="407"/>
                      <a:pt x="5531" y="1"/>
                      <a:pt x="4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5450476" y="34957"/>
                <a:ext cx="193812" cy="166122"/>
              </a:xfrm>
              <a:custGeom>
                <a:avLst/>
                <a:gdLst/>
                <a:ahLst/>
                <a:cxnLst/>
                <a:rect l="l" t="t" r="r" b="b"/>
                <a:pathLst>
                  <a:path w="10275" h="8807" extrusionOk="0">
                    <a:moveTo>
                      <a:pt x="4444" y="1"/>
                    </a:moveTo>
                    <a:cubicBezTo>
                      <a:pt x="2203" y="1"/>
                      <a:pt x="50" y="1730"/>
                      <a:pt x="22" y="4350"/>
                    </a:cubicBezTo>
                    <a:cubicBezTo>
                      <a:pt x="1" y="6798"/>
                      <a:pt x="1968" y="8786"/>
                      <a:pt x="4416" y="8807"/>
                    </a:cubicBezTo>
                    <a:cubicBezTo>
                      <a:pt x="8307" y="8807"/>
                      <a:pt x="10274" y="4099"/>
                      <a:pt x="7533" y="1316"/>
                    </a:cubicBezTo>
                    <a:cubicBezTo>
                      <a:pt x="6638" y="407"/>
                      <a:pt x="5531" y="1"/>
                      <a:pt x="4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280;p2"/>
            <p:cNvGrpSpPr/>
            <p:nvPr/>
          </p:nvGrpSpPr>
          <p:grpSpPr>
            <a:xfrm rot="10800000">
              <a:off x="1169072" y="4891253"/>
              <a:ext cx="932284" cy="251833"/>
              <a:chOff x="6611261" y="-182"/>
              <a:chExt cx="934995" cy="251833"/>
            </a:xfrm>
          </p:grpSpPr>
          <p:sp>
            <p:nvSpPr>
              <p:cNvPr id="281" name="Google Shape;281;p2"/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2"/>
            <p:cNvGrpSpPr/>
            <p:nvPr/>
          </p:nvGrpSpPr>
          <p:grpSpPr>
            <a:xfrm rot="10800000">
              <a:off x="1625995" y="4410428"/>
              <a:ext cx="474807" cy="469683"/>
              <a:chOff x="6615985" y="244929"/>
              <a:chExt cx="474807" cy="468092"/>
            </a:xfrm>
          </p:grpSpPr>
          <p:sp>
            <p:nvSpPr>
              <p:cNvPr id="287" name="Google Shape;287;p2"/>
              <p:cNvSpPr/>
              <p:nvPr/>
            </p:nvSpPr>
            <p:spPr>
              <a:xfrm rot="10800000">
                <a:off x="6615985" y="244929"/>
                <a:ext cx="474807" cy="468092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4816" extrusionOk="0">
                    <a:moveTo>
                      <a:pt x="1" y="0"/>
                    </a:moveTo>
                    <a:lnTo>
                      <a:pt x="1" y="24816"/>
                    </a:lnTo>
                    <a:lnTo>
                      <a:pt x="25172" y="24816"/>
                    </a:lnTo>
                    <a:lnTo>
                      <a:pt x="251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6868572" y="520019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4" y="0"/>
                    </a:moveTo>
                    <a:cubicBezTo>
                      <a:pt x="2138" y="0"/>
                      <a:pt x="35" y="1692"/>
                      <a:pt x="21" y="4257"/>
                    </a:cubicBezTo>
                    <a:cubicBezTo>
                      <a:pt x="0" y="6642"/>
                      <a:pt x="1925" y="8588"/>
                      <a:pt x="4311" y="8609"/>
                    </a:cubicBezTo>
                    <a:cubicBezTo>
                      <a:pt x="8119" y="8609"/>
                      <a:pt x="10044" y="3985"/>
                      <a:pt x="7365" y="1286"/>
                    </a:cubicBezTo>
                    <a:cubicBezTo>
                      <a:pt x="6484" y="398"/>
                      <a:pt x="5398" y="0"/>
                      <a:pt x="43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6621505" y="520019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3" y="0"/>
                    </a:moveTo>
                    <a:cubicBezTo>
                      <a:pt x="2136" y="0"/>
                      <a:pt x="29" y="1692"/>
                      <a:pt x="1" y="4257"/>
                    </a:cubicBezTo>
                    <a:cubicBezTo>
                      <a:pt x="1" y="6642"/>
                      <a:pt x="1926" y="8588"/>
                      <a:pt x="4311" y="8609"/>
                    </a:cubicBezTo>
                    <a:cubicBezTo>
                      <a:pt x="8119" y="8609"/>
                      <a:pt x="10044" y="3985"/>
                      <a:pt x="7366" y="1286"/>
                    </a:cubicBezTo>
                    <a:cubicBezTo>
                      <a:pt x="6485" y="398"/>
                      <a:pt x="5398" y="0"/>
                      <a:pt x="43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6621505" y="274517"/>
                <a:ext cx="189455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9" extrusionOk="0">
                    <a:moveTo>
                      <a:pt x="4336" y="0"/>
                    </a:moveTo>
                    <a:cubicBezTo>
                      <a:pt x="2138" y="0"/>
                      <a:pt x="29" y="1697"/>
                      <a:pt x="1" y="4277"/>
                    </a:cubicBezTo>
                    <a:cubicBezTo>
                      <a:pt x="1" y="6662"/>
                      <a:pt x="1926" y="8608"/>
                      <a:pt x="4311" y="8608"/>
                    </a:cubicBezTo>
                    <a:cubicBezTo>
                      <a:pt x="8119" y="8608"/>
                      <a:pt x="10044" y="4005"/>
                      <a:pt x="7366" y="1285"/>
                    </a:cubicBezTo>
                    <a:cubicBezTo>
                      <a:pt x="6485" y="398"/>
                      <a:pt x="5400" y="0"/>
                      <a:pt x="4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6868572" y="274517"/>
                <a:ext cx="189455" cy="162218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8600" extrusionOk="0">
                    <a:moveTo>
                      <a:pt x="4337" y="1"/>
                    </a:moveTo>
                    <a:cubicBezTo>
                      <a:pt x="2140" y="1"/>
                      <a:pt x="35" y="1688"/>
                      <a:pt x="21" y="4268"/>
                    </a:cubicBezTo>
                    <a:cubicBezTo>
                      <a:pt x="0" y="6653"/>
                      <a:pt x="1925" y="8599"/>
                      <a:pt x="4311" y="8599"/>
                    </a:cubicBezTo>
                    <a:cubicBezTo>
                      <a:pt x="8119" y="8599"/>
                      <a:pt x="10044" y="3996"/>
                      <a:pt x="7365" y="1276"/>
                    </a:cubicBezTo>
                    <a:cubicBezTo>
                      <a:pt x="6485" y="396"/>
                      <a:pt x="5400" y="1"/>
                      <a:pt x="4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" name="Google Shape;292;p2"/>
            <p:cNvGrpSpPr/>
            <p:nvPr/>
          </p:nvGrpSpPr>
          <p:grpSpPr>
            <a:xfrm rot="10800000">
              <a:off x="465816" y="2262531"/>
              <a:ext cx="229330" cy="233669"/>
              <a:chOff x="7992219" y="2560523"/>
              <a:chExt cx="229330" cy="233669"/>
            </a:xfrm>
          </p:grpSpPr>
          <p:sp>
            <p:nvSpPr>
              <p:cNvPr id="293" name="Google Shape;293;p2"/>
              <p:cNvSpPr/>
              <p:nvPr/>
            </p:nvSpPr>
            <p:spPr>
              <a:xfrm rot="10800000">
                <a:off x="7992219" y="2560523"/>
                <a:ext cx="229330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12388" extrusionOk="0">
                    <a:moveTo>
                      <a:pt x="1" y="1"/>
                    </a:moveTo>
                    <a:lnTo>
                      <a:pt x="1" y="12388"/>
                    </a:lnTo>
                    <a:lnTo>
                      <a:pt x="12157" y="12388"/>
                    </a:lnTo>
                    <a:lnTo>
                      <a:pt x="121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8004459" y="2601171"/>
                <a:ext cx="176044" cy="150655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7987" extrusionOk="0">
                    <a:moveTo>
                      <a:pt x="4041" y="0"/>
                    </a:moveTo>
                    <a:cubicBezTo>
                      <a:pt x="2006" y="0"/>
                      <a:pt x="50" y="1566"/>
                      <a:pt x="22" y="3948"/>
                    </a:cubicBezTo>
                    <a:cubicBezTo>
                      <a:pt x="1" y="6166"/>
                      <a:pt x="1800" y="7966"/>
                      <a:pt x="3997" y="7987"/>
                    </a:cubicBezTo>
                    <a:cubicBezTo>
                      <a:pt x="7554" y="7987"/>
                      <a:pt x="9333" y="3718"/>
                      <a:pt x="6843" y="1186"/>
                    </a:cubicBezTo>
                    <a:cubicBezTo>
                      <a:pt x="6030" y="367"/>
                      <a:pt x="5027" y="0"/>
                      <a:pt x="40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2"/>
            <p:cNvGrpSpPr/>
            <p:nvPr/>
          </p:nvGrpSpPr>
          <p:grpSpPr>
            <a:xfrm rot="10800000">
              <a:off x="1180955" y="3022606"/>
              <a:ext cx="233669" cy="233669"/>
              <a:chOff x="7305872" y="1876137"/>
              <a:chExt cx="233669" cy="233669"/>
            </a:xfrm>
          </p:grpSpPr>
          <p:sp>
            <p:nvSpPr>
              <p:cNvPr id="296" name="Google Shape;296;p2"/>
              <p:cNvSpPr/>
              <p:nvPr/>
            </p:nvSpPr>
            <p:spPr>
              <a:xfrm rot="10800000">
                <a:off x="7305872" y="1876137"/>
                <a:ext cx="233669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12388" extrusionOk="0">
                    <a:moveTo>
                      <a:pt x="1" y="1"/>
                    </a:moveTo>
                    <a:lnTo>
                      <a:pt x="1" y="12387"/>
                    </a:lnTo>
                    <a:lnTo>
                      <a:pt x="12387" y="12387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7322451" y="1917180"/>
                <a:ext cx="175648" cy="150278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67" extrusionOk="0">
                    <a:moveTo>
                      <a:pt x="4025" y="1"/>
                    </a:moveTo>
                    <a:cubicBezTo>
                      <a:pt x="1997" y="1"/>
                      <a:pt x="50" y="1566"/>
                      <a:pt x="21" y="3949"/>
                    </a:cubicBezTo>
                    <a:cubicBezTo>
                      <a:pt x="1" y="6167"/>
                      <a:pt x="1779" y="7966"/>
                      <a:pt x="3997" y="7966"/>
                    </a:cubicBezTo>
                    <a:cubicBezTo>
                      <a:pt x="7533" y="7966"/>
                      <a:pt x="9312" y="3698"/>
                      <a:pt x="6822" y="1187"/>
                    </a:cubicBezTo>
                    <a:cubicBezTo>
                      <a:pt x="6009" y="368"/>
                      <a:pt x="5008" y="1"/>
                      <a:pt x="4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" name="Google Shape;298;p2"/>
            <p:cNvGrpSpPr/>
            <p:nvPr/>
          </p:nvGrpSpPr>
          <p:grpSpPr>
            <a:xfrm rot="10800000">
              <a:off x="940101" y="2737899"/>
              <a:ext cx="234838" cy="233669"/>
              <a:chOff x="7539527" y="2110189"/>
              <a:chExt cx="234838" cy="233669"/>
            </a:xfrm>
          </p:grpSpPr>
          <p:sp>
            <p:nvSpPr>
              <p:cNvPr id="299" name="Google Shape;299;p2"/>
              <p:cNvSpPr/>
              <p:nvPr/>
            </p:nvSpPr>
            <p:spPr>
              <a:xfrm rot="10800000">
                <a:off x="7539527" y="2110189"/>
                <a:ext cx="234838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450" h="12388" extrusionOk="0">
                    <a:moveTo>
                      <a:pt x="0" y="1"/>
                    </a:moveTo>
                    <a:lnTo>
                      <a:pt x="0" y="12388"/>
                    </a:lnTo>
                    <a:lnTo>
                      <a:pt x="12450" y="12388"/>
                    </a:lnTo>
                    <a:lnTo>
                      <a:pt x="12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7557295" y="2151232"/>
                <a:ext cx="175629" cy="150259"/>
              </a:xfrm>
              <a:custGeom>
                <a:avLst/>
                <a:gdLst/>
                <a:ahLst/>
                <a:cxnLst/>
                <a:rect l="l" t="t" r="r" b="b"/>
                <a:pathLst>
                  <a:path w="9311" h="7966" extrusionOk="0">
                    <a:moveTo>
                      <a:pt x="4020" y="0"/>
                    </a:moveTo>
                    <a:cubicBezTo>
                      <a:pt x="1985" y="0"/>
                      <a:pt x="28" y="1566"/>
                      <a:pt x="0" y="3948"/>
                    </a:cubicBezTo>
                    <a:cubicBezTo>
                      <a:pt x="0" y="6145"/>
                      <a:pt x="1779" y="7966"/>
                      <a:pt x="3996" y="7966"/>
                    </a:cubicBezTo>
                    <a:cubicBezTo>
                      <a:pt x="7533" y="7966"/>
                      <a:pt x="9311" y="3697"/>
                      <a:pt x="6821" y="1186"/>
                    </a:cubicBezTo>
                    <a:cubicBezTo>
                      <a:pt x="6009" y="367"/>
                      <a:pt x="5005" y="0"/>
                      <a:pt x="40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" name="Google Shape;301;p2"/>
            <p:cNvGrpSpPr/>
            <p:nvPr/>
          </p:nvGrpSpPr>
          <p:grpSpPr>
            <a:xfrm rot="10800000">
              <a:off x="1625560" y="3461929"/>
              <a:ext cx="233273" cy="233669"/>
              <a:chOff x="6853181" y="1415540"/>
              <a:chExt cx="233273" cy="233669"/>
            </a:xfrm>
          </p:grpSpPr>
          <p:sp>
            <p:nvSpPr>
              <p:cNvPr id="302" name="Google Shape;302;p2"/>
              <p:cNvSpPr/>
              <p:nvPr/>
            </p:nvSpPr>
            <p:spPr>
              <a:xfrm rot="10800000">
                <a:off x="6853181" y="1415540"/>
                <a:ext cx="23327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12367" h="12388" extrusionOk="0">
                    <a:moveTo>
                      <a:pt x="1" y="0"/>
                    </a:moveTo>
                    <a:lnTo>
                      <a:pt x="1" y="12387"/>
                    </a:lnTo>
                    <a:lnTo>
                      <a:pt x="12367" y="12387"/>
                    </a:lnTo>
                    <a:lnTo>
                      <a:pt x="123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6869760" y="1456584"/>
                <a:ext cx="175648" cy="150542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7981" extrusionOk="0">
                    <a:moveTo>
                      <a:pt x="4016" y="1"/>
                    </a:moveTo>
                    <a:cubicBezTo>
                      <a:pt x="1991" y="1"/>
                      <a:pt x="50" y="1570"/>
                      <a:pt x="22" y="3963"/>
                    </a:cubicBezTo>
                    <a:cubicBezTo>
                      <a:pt x="1" y="6160"/>
                      <a:pt x="1779" y="7959"/>
                      <a:pt x="3997" y="7980"/>
                    </a:cubicBezTo>
                    <a:cubicBezTo>
                      <a:pt x="7533" y="7980"/>
                      <a:pt x="9312" y="3712"/>
                      <a:pt x="6822" y="1201"/>
                    </a:cubicBezTo>
                    <a:cubicBezTo>
                      <a:pt x="6007" y="372"/>
                      <a:pt x="5002" y="1"/>
                      <a:pt x="40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" name="Google Shape;304;p2"/>
            <p:cNvGrpSpPr/>
            <p:nvPr/>
          </p:nvGrpSpPr>
          <p:grpSpPr>
            <a:xfrm rot="10800000">
              <a:off x="2357215" y="4164117"/>
              <a:ext cx="232876" cy="237215"/>
              <a:chOff x="6155780" y="729984"/>
              <a:chExt cx="232876" cy="237215"/>
            </a:xfrm>
          </p:grpSpPr>
          <p:sp>
            <p:nvSpPr>
              <p:cNvPr id="305" name="Google Shape;305;p2"/>
              <p:cNvSpPr/>
              <p:nvPr/>
            </p:nvSpPr>
            <p:spPr>
              <a:xfrm rot="10800000">
                <a:off x="6155780" y="729984"/>
                <a:ext cx="232876" cy="237215"/>
              </a:xfrm>
              <a:custGeom>
                <a:avLst/>
                <a:gdLst/>
                <a:ahLst/>
                <a:cxnLst/>
                <a:rect l="l" t="t" r="r" b="b"/>
                <a:pathLst>
                  <a:path w="12346" h="12576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12346" y="12575"/>
                    </a:lnTo>
                    <a:lnTo>
                      <a:pt x="123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6168002" y="771424"/>
                <a:ext cx="178420" cy="152956"/>
              </a:xfrm>
              <a:custGeom>
                <a:avLst/>
                <a:gdLst/>
                <a:ahLst/>
                <a:cxnLst/>
                <a:rect l="l" t="t" r="r" b="b"/>
                <a:pathLst>
                  <a:path w="9459" h="8109" extrusionOk="0">
                    <a:moveTo>
                      <a:pt x="4086" y="0"/>
                    </a:moveTo>
                    <a:cubicBezTo>
                      <a:pt x="2019" y="0"/>
                      <a:pt x="36" y="1595"/>
                      <a:pt x="22" y="4007"/>
                    </a:cubicBezTo>
                    <a:cubicBezTo>
                      <a:pt x="1" y="6267"/>
                      <a:pt x="1800" y="8088"/>
                      <a:pt x="4060" y="8108"/>
                    </a:cubicBezTo>
                    <a:cubicBezTo>
                      <a:pt x="7638" y="8108"/>
                      <a:pt x="9458" y="3777"/>
                      <a:pt x="6926" y="1204"/>
                    </a:cubicBezTo>
                    <a:cubicBezTo>
                      <a:pt x="6102" y="372"/>
                      <a:pt x="5084" y="0"/>
                      <a:pt x="4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" name="Google Shape;307;p2"/>
            <p:cNvGrpSpPr/>
            <p:nvPr/>
          </p:nvGrpSpPr>
          <p:grpSpPr>
            <a:xfrm rot="10800000">
              <a:off x="708058" y="2505931"/>
              <a:ext cx="219446" cy="466649"/>
              <a:chOff x="7772786" y="2109798"/>
              <a:chExt cx="219446" cy="450738"/>
            </a:xfrm>
          </p:grpSpPr>
          <p:sp>
            <p:nvSpPr>
              <p:cNvPr id="308" name="Google Shape;308;p2"/>
              <p:cNvSpPr/>
              <p:nvPr/>
            </p:nvSpPr>
            <p:spPr>
              <a:xfrm rot="10800000">
                <a:off x="7772786" y="2109798"/>
                <a:ext cx="219446" cy="450738"/>
              </a:xfrm>
              <a:custGeom>
                <a:avLst/>
                <a:gdLst/>
                <a:ahLst/>
                <a:cxnLst/>
                <a:rect l="l" t="t" r="r" b="b"/>
                <a:pathLst>
                  <a:path w="11634" h="23896" extrusionOk="0">
                    <a:moveTo>
                      <a:pt x="0" y="1"/>
                    </a:moveTo>
                    <a:lnTo>
                      <a:pt x="0" y="23896"/>
                    </a:lnTo>
                    <a:lnTo>
                      <a:pt x="11634" y="23896"/>
                    </a:lnTo>
                    <a:lnTo>
                      <a:pt x="116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7809492" y="2162286"/>
                <a:ext cx="146033" cy="147618"/>
              </a:xfrm>
              <a:custGeom>
                <a:avLst/>
                <a:gdLst/>
                <a:ahLst/>
                <a:cxnLst/>
                <a:rect l="l" t="t" r="r" b="b"/>
                <a:pathLst>
                  <a:path w="7742" h="7826" extrusionOk="0">
                    <a:moveTo>
                      <a:pt x="3871" y="0"/>
                    </a:moveTo>
                    <a:cubicBezTo>
                      <a:pt x="1737" y="0"/>
                      <a:pt x="0" y="1737"/>
                      <a:pt x="0" y="3913"/>
                    </a:cubicBezTo>
                    <a:cubicBezTo>
                      <a:pt x="0" y="6068"/>
                      <a:pt x="1737" y="7826"/>
                      <a:pt x="3871" y="7826"/>
                    </a:cubicBezTo>
                    <a:cubicBezTo>
                      <a:pt x="6005" y="7826"/>
                      <a:pt x="7742" y="6068"/>
                      <a:pt x="7742" y="3913"/>
                    </a:cubicBezTo>
                    <a:cubicBezTo>
                      <a:pt x="7742" y="1737"/>
                      <a:pt x="6005" y="0"/>
                      <a:pt x="3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7785008" y="2369496"/>
                <a:ext cx="170913" cy="146543"/>
              </a:xfrm>
              <a:custGeom>
                <a:avLst/>
                <a:gdLst/>
                <a:ahLst/>
                <a:cxnLst/>
                <a:rect l="l" t="t" r="r" b="b"/>
                <a:pathLst>
                  <a:path w="9061" h="7769" extrusionOk="0">
                    <a:moveTo>
                      <a:pt x="3926" y="0"/>
                    </a:moveTo>
                    <a:cubicBezTo>
                      <a:pt x="1948" y="0"/>
                      <a:pt x="49" y="1524"/>
                      <a:pt x="21" y="3835"/>
                    </a:cubicBezTo>
                    <a:cubicBezTo>
                      <a:pt x="0" y="5990"/>
                      <a:pt x="1737" y="7748"/>
                      <a:pt x="3892" y="7769"/>
                    </a:cubicBezTo>
                    <a:cubicBezTo>
                      <a:pt x="7344" y="7769"/>
                      <a:pt x="9060" y="3605"/>
                      <a:pt x="6654" y="1157"/>
                    </a:cubicBezTo>
                    <a:cubicBezTo>
                      <a:pt x="5862" y="358"/>
                      <a:pt x="4884" y="0"/>
                      <a:pt x="39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" name="Google Shape;311;p2"/>
            <p:cNvGrpSpPr/>
            <p:nvPr/>
          </p:nvGrpSpPr>
          <p:grpSpPr>
            <a:xfrm>
              <a:off x="1413698" y="3267280"/>
              <a:ext cx="197797" cy="427664"/>
              <a:chOff x="1792512" y="3300681"/>
              <a:chExt cx="213650" cy="461641"/>
            </a:xfrm>
          </p:grpSpPr>
          <p:sp>
            <p:nvSpPr>
              <p:cNvPr id="312" name="Google Shape;312;p2"/>
              <p:cNvSpPr/>
              <p:nvPr/>
            </p:nvSpPr>
            <p:spPr>
              <a:xfrm>
                <a:off x="1792512" y="3300681"/>
                <a:ext cx="213650" cy="461641"/>
              </a:xfrm>
              <a:custGeom>
                <a:avLst/>
                <a:gdLst/>
                <a:ahLst/>
                <a:cxnLst/>
                <a:rect l="l" t="t" r="r" b="b"/>
                <a:pathLst>
                  <a:path w="11613" h="24419" extrusionOk="0">
                    <a:moveTo>
                      <a:pt x="0" y="0"/>
                    </a:moveTo>
                    <a:lnTo>
                      <a:pt x="0" y="24418"/>
                    </a:lnTo>
                    <a:lnTo>
                      <a:pt x="11613" y="24418"/>
                    </a:lnTo>
                    <a:lnTo>
                      <a:pt x="116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804059" y="3366889"/>
                <a:ext cx="166704" cy="142968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70" extrusionOk="0">
                    <a:moveTo>
                      <a:pt x="5189" y="1"/>
                    </a:moveTo>
                    <a:cubicBezTo>
                      <a:pt x="1737" y="1"/>
                      <a:pt x="0" y="4164"/>
                      <a:pt x="2427" y="6612"/>
                    </a:cubicBezTo>
                    <a:cubicBezTo>
                      <a:pt x="3213" y="7411"/>
                      <a:pt x="4187" y="7769"/>
                      <a:pt x="5146" y="7769"/>
                    </a:cubicBezTo>
                    <a:cubicBezTo>
                      <a:pt x="7124" y="7769"/>
                      <a:pt x="9032" y="6246"/>
                      <a:pt x="9060" y="3934"/>
                    </a:cubicBezTo>
                    <a:cubicBezTo>
                      <a:pt x="9060" y="1779"/>
                      <a:pt x="7344" y="22"/>
                      <a:pt x="51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804059" y="3569783"/>
                <a:ext cx="166704" cy="142563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7748" extrusionOk="0">
                    <a:moveTo>
                      <a:pt x="5189" y="0"/>
                    </a:moveTo>
                    <a:cubicBezTo>
                      <a:pt x="1737" y="0"/>
                      <a:pt x="0" y="4143"/>
                      <a:pt x="2427" y="6591"/>
                    </a:cubicBezTo>
                    <a:cubicBezTo>
                      <a:pt x="3213" y="7390"/>
                      <a:pt x="4187" y="7748"/>
                      <a:pt x="5146" y="7748"/>
                    </a:cubicBezTo>
                    <a:cubicBezTo>
                      <a:pt x="7124" y="7748"/>
                      <a:pt x="9032" y="6225"/>
                      <a:pt x="9060" y="3913"/>
                    </a:cubicBezTo>
                    <a:cubicBezTo>
                      <a:pt x="9060" y="1758"/>
                      <a:pt x="7344" y="0"/>
                      <a:pt x="51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" name="Google Shape;315;p2"/>
            <p:cNvGrpSpPr/>
            <p:nvPr/>
          </p:nvGrpSpPr>
          <p:grpSpPr>
            <a:xfrm rot="10800000">
              <a:off x="2114622" y="4653289"/>
              <a:ext cx="229311" cy="489821"/>
              <a:chOff x="6388643" y="-176"/>
              <a:chExt cx="229311" cy="489821"/>
            </a:xfrm>
          </p:grpSpPr>
          <p:sp>
            <p:nvSpPr>
              <p:cNvPr id="316" name="Google Shape;316;p2"/>
              <p:cNvSpPr/>
              <p:nvPr/>
            </p:nvSpPr>
            <p:spPr>
              <a:xfrm rot="10800000">
                <a:off x="6388643" y="-176"/>
                <a:ext cx="229311" cy="489821"/>
              </a:xfrm>
              <a:custGeom>
                <a:avLst/>
                <a:gdLst/>
                <a:ahLst/>
                <a:cxnLst/>
                <a:rect l="l" t="t" r="r" b="b"/>
                <a:pathLst>
                  <a:path w="12157" h="25968" extrusionOk="0">
                    <a:moveTo>
                      <a:pt x="0" y="1"/>
                    </a:moveTo>
                    <a:lnTo>
                      <a:pt x="0" y="25967"/>
                    </a:lnTo>
                    <a:lnTo>
                      <a:pt x="12157" y="25967"/>
                    </a:lnTo>
                    <a:lnTo>
                      <a:pt x="12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6423369" y="283741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1"/>
                    </a:moveTo>
                    <a:cubicBezTo>
                      <a:pt x="1884" y="1"/>
                      <a:pt x="1" y="4499"/>
                      <a:pt x="2637" y="7157"/>
                    </a:cubicBezTo>
                    <a:cubicBezTo>
                      <a:pt x="3493" y="8033"/>
                      <a:pt x="4555" y="8426"/>
                      <a:pt x="5598" y="8426"/>
                    </a:cubicBezTo>
                    <a:cubicBezTo>
                      <a:pt x="7743" y="8426"/>
                      <a:pt x="9806" y="6768"/>
                      <a:pt x="9835" y="4248"/>
                    </a:cubicBezTo>
                    <a:cubicBezTo>
                      <a:pt x="9856" y="1905"/>
                      <a:pt x="7972" y="1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6423369" y="58555"/>
                <a:ext cx="185796" cy="158747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6" extrusionOk="0">
                    <a:moveTo>
                      <a:pt x="5597" y="0"/>
                    </a:moveTo>
                    <a:cubicBezTo>
                      <a:pt x="1869" y="0"/>
                      <a:pt x="1" y="4505"/>
                      <a:pt x="2631" y="7156"/>
                    </a:cubicBezTo>
                    <a:cubicBezTo>
                      <a:pt x="3494" y="8026"/>
                      <a:pt x="4558" y="8416"/>
                      <a:pt x="5601" y="8416"/>
                    </a:cubicBezTo>
                    <a:cubicBezTo>
                      <a:pt x="7746" y="8416"/>
                      <a:pt x="9800" y="6767"/>
                      <a:pt x="9829" y="4248"/>
                    </a:cubicBezTo>
                    <a:cubicBezTo>
                      <a:pt x="9850" y="1904"/>
                      <a:pt x="7966" y="0"/>
                      <a:pt x="5623" y="0"/>
                    </a:cubicBezTo>
                    <a:cubicBezTo>
                      <a:pt x="5614" y="0"/>
                      <a:pt x="5606" y="0"/>
                      <a:pt x="55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2"/>
            <p:cNvGrpSpPr/>
            <p:nvPr/>
          </p:nvGrpSpPr>
          <p:grpSpPr>
            <a:xfrm rot="10800000">
              <a:off x="-22673" y="4665135"/>
              <a:ext cx="474807" cy="477976"/>
              <a:chOff x="8210487" y="-177"/>
              <a:chExt cx="474807" cy="477976"/>
            </a:xfrm>
          </p:grpSpPr>
          <p:sp>
            <p:nvSpPr>
              <p:cNvPr id="320" name="Google Shape;320;p2"/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2"/>
            <p:cNvGrpSpPr/>
            <p:nvPr/>
          </p:nvGrpSpPr>
          <p:grpSpPr>
            <a:xfrm rot="10800000">
              <a:off x="1413445" y="3705299"/>
              <a:ext cx="630960" cy="213918"/>
              <a:chOff x="6617951" y="1183865"/>
              <a:chExt cx="688896" cy="231688"/>
            </a:xfrm>
          </p:grpSpPr>
          <p:sp>
            <p:nvSpPr>
              <p:cNvPr id="326" name="Google Shape;326;p2"/>
              <p:cNvSpPr/>
              <p:nvPr/>
            </p:nvSpPr>
            <p:spPr>
              <a:xfrm rot="10800000">
                <a:off x="6617951" y="1183865"/>
                <a:ext cx="687934" cy="231688"/>
              </a:xfrm>
              <a:custGeom>
                <a:avLst/>
                <a:gdLst/>
                <a:ahLst/>
                <a:cxnLst/>
                <a:rect l="l" t="t" r="r" b="b"/>
                <a:pathLst>
                  <a:path w="36471" h="12283" extrusionOk="0">
                    <a:moveTo>
                      <a:pt x="0" y="0"/>
                    </a:moveTo>
                    <a:lnTo>
                      <a:pt x="0" y="12282"/>
                    </a:lnTo>
                    <a:lnTo>
                      <a:pt x="36470" y="12282"/>
                    </a:lnTo>
                    <a:lnTo>
                      <a:pt x="364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7116827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8" y="1"/>
                    </a:moveTo>
                    <a:cubicBezTo>
                      <a:pt x="4660" y="1"/>
                      <a:pt x="3582" y="394"/>
                      <a:pt x="2709" y="1275"/>
                    </a:cubicBezTo>
                    <a:cubicBezTo>
                      <a:pt x="1" y="4004"/>
                      <a:pt x="1938" y="8619"/>
                      <a:pt x="5754" y="8619"/>
                    </a:cubicBezTo>
                    <a:cubicBezTo>
                      <a:pt x="5771" y="8619"/>
                      <a:pt x="5788" y="8619"/>
                      <a:pt x="5805" y="8619"/>
                    </a:cubicBezTo>
                    <a:cubicBezTo>
                      <a:pt x="8170" y="8598"/>
                      <a:pt x="10074" y="6673"/>
                      <a:pt x="10053" y="4309"/>
                    </a:cubicBezTo>
                    <a:cubicBezTo>
                      <a:pt x="10053" y="1719"/>
                      <a:pt x="7928" y="1"/>
                      <a:pt x="57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6887114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1" y="1"/>
                    </a:moveTo>
                    <a:cubicBezTo>
                      <a:pt x="4650" y="1"/>
                      <a:pt x="3568" y="394"/>
                      <a:pt x="2687" y="1275"/>
                    </a:cubicBezTo>
                    <a:cubicBezTo>
                      <a:pt x="0" y="4004"/>
                      <a:pt x="1937" y="8619"/>
                      <a:pt x="5753" y="8619"/>
                    </a:cubicBezTo>
                    <a:cubicBezTo>
                      <a:pt x="5770" y="8619"/>
                      <a:pt x="5788" y="8619"/>
                      <a:pt x="5805" y="8619"/>
                    </a:cubicBezTo>
                    <a:cubicBezTo>
                      <a:pt x="8148" y="8598"/>
                      <a:pt x="10073" y="6673"/>
                      <a:pt x="10052" y="4309"/>
                    </a:cubicBezTo>
                    <a:cubicBezTo>
                      <a:pt x="10052" y="1719"/>
                      <a:pt x="7928" y="1"/>
                      <a:pt x="57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6657816" y="1218590"/>
                <a:ext cx="190021" cy="16259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0" extrusionOk="0">
                    <a:moveTo>
                      <a:pt x="5712" y="1"/>
                    </a:moveTo>
                    <a:cubicBezTo>
                      <a:pt x="4651" y="1"/>
                      <a:pt x="3568" y="394"/>
                      <a:pt x="2688" y="1275"/>
                    </a:cubicBezTo>
                    <a:cubicBezTo>
                      <a:pt x="1" y="4004"/>
                      <a:pt x="1938" y="8619"/>
                      <a:pt x="5754" y="8619"/>
                    </a:cubicBezTo>
                    <a:cubicBezTo>
                      <a:pt x="5771" y="8619"/>
                      <a:pt x="5788" y="8619"/>
                      <a:pt x="5806" y="8619"/>
                    </a:cubicBezTo>
                    <a:cubicBezTo>
                      <a:pt x="8149" y="8598"/>
                      <a:pt x="10074" y="6673"/>
                      <a:pt x="10053" y="4309"/>
                    </a:cubicBezTo>
                    <a:cubicBezTo>
                      <a:pt x="10053" y="1719"/>
                      <a:pt x="7929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2"/>
            <p:cNvGrpSpPr/>
            <p:nvPr/>
          </p:nvGrpSpPr>
          <p:grpSpPr>
            <a:xfrm rot="10800000">
              <a:off x="2114542" y="3947368"/>
              <a:ext cx="229311" cy="695027"/>
              <a:chOff x="6388643" y="489644"/>
              <a:chExt cx="229311" cy="695027"/>
            </a:xfrm>
          </p:grpSpPr>
          <p:sp>
            <p:nvSpPr>
              <p:cNvPr id="331" name="Google Shape;331;p2"/>
              <p:cNvSpPr/>
              <p:nvPr/>
            </p:nvSpPr>
            <p:spPr>
              <a:xfrm rot="10800000">
                <a:off x="6388643" y="489644"/>
                <a:ext cx="229311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57" h="36847" extrusionOk="0">
                    <a:moveTo>
                      <a:pt x="0" y="0"/>
                    </a:moveTo>
                    <a:lnTo>
                      <a:pt x="0" y="36847"/>
                    </a:lnTo>
                    <a:lnTo>
                      <a:pt x="12157" y="36847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6396131" y="994026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7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8"/>
                    </a:cubicBezTo>
                    <a:cubicBezTo>
                      <a:pt x="8056" y="8538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6396131" y="756032"/>
                <a:ext cx="187889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29" extrusionOk="0">
                    <a:moveTo>
                      <a:pt x="4308" y="0"/>
                    </a:moveTo>
                    <a:cubicBezTo>
                      <a:pt x="2136" y="0"/>
                      <a:pt x="50" y="1668"/>
                      <a:pt x="22" y="4218"/>
                    </a:cubicBezTo>
                    <a:cubicBezTo>
                      <a:pt x="1" y="6583"/>
                      <a:pt x="1905" y="8508"/>
                      <a:pt x="4269" y="8529"/>
                    </a:cubicBezTo>
                    <a:cubicBezTo>
                      <a:pt x="8056" y="8529"/>
                      <a:pt x="9960" y="3967"/>
                      <a:pt x="7303" y="1268"/>
                    </a:cubicBezTo>
                    <a:cubicBezTo>
                      <a:pt x="6435" y="393"/>
                      <a:pt x="5361" y="0"/>
                      <a:pt x="4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6396131" y="518038"/>
                <a:ext cx="187889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8538" extrusionOk="0">
                    <a:moveTo>
                      <a:pt x="4307" y="0"/>
                    </a:moveTo>
                    <a:cubicBezTo>
                      <a:pt x="2136" y="0"/>
                      <a:pt x="50" y="1677"/>
                      <a:pt x="22" y="4227"/>
                    </a:cubicBezTo>
                    <a:cubicBezTo>
                      <a:pt x="1" y="6592"/>
                      <a:pt x="1905" y="8517"/>
                      <a:pt x="4269" y="8537"/>
                    </a:cubicBezTo>
                    <a:cubicBezTo>
                      <a:pt x="8056" y="8517"/>
                      <a:pt x="9960" y="3955"/>
                      <a:pt x="7303" y="1277"/>
                    </a:cubicBezTo>
                    <a:cubicBezTo>
                      <a:pt x="6435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" name="Google Shape;335;p2"/>
            <p:cNvGrpSpPr/>
            <p:nvPr/>
          </p:nvGrpSpPr>
          <p:grpSpPr>
            <a:xfrm rot="10800000">
              <a:off x="221091" y="2018886"/>
              <a:ext cx="231699" cy="476286"/>
              <a:chOff x="8219555" y="2552230"/>
              <a:chExt cx="226180" cy="464942"/>
            </a:xfrm>
          </p:grpSpPr>
          <p:sp>
            <p:nvSpPr>
              <p:cNvPr id="336" name="Google Shape;336;p2"/>
              <p:cNvSpPr/>
              <p:nvPr/>
            </p:nvSpPr>
            <p:spPr>
              <a:xfrm rot="10800000">
                <a:off x="8219555" y="2552230"/>
                <a:ext cx="226180" cy="464942"/>
              </a:xfrm>
              <a:custGeom>
                <a:avLst/>
                <a:gdLst/>
                <a:ahLst/>
                <a:cxnLst/>
                <a:rect l="l" t="t" r="r" b="b"/>
                <a:pathLst>
                  <a:path w="11991" h="24649" extrusionOk="0">
                    <a:moveTo>
                      <a:pt x="1" y="0"/>
                    </a:moveTo>
                    <a:lnTo>
                      <a:pt x="1" y="24648"/>
                    </a:lnTo>
                    <a:lnTo>
                      <a:pt x="11990" y="24648"/>
                    </a:lnTo>
                    <a:lnTo>
                      <a:pt x="119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 rot="10800000">
                <a:off x="8256657" y="2835475"/>
                <a:ext cx="185513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2" extrusionOk="0">
                    <a:moveTo>
                      <a:pt x="5608" y="0"/>
                    </a:moveTo>
                    <a:cubicBezTo>
                      <a:pt x="1883" y="0"/>
                      <a:pt x="0" y="4499"/>
                      <a:pt x="2616" y="7177"/>
                    </a:cubicBezTo>
                    <a:cubicBezTo>
                      <a:pt x="3475" y="8043"/>
                      <a:pt x="4537" y="8432"/>
                      <a:pt x="5579" y="8432"/>
                    </a:cubicBezTo>
                    <a:cubicBezTo>
                      <a:pt x="7734" y="8432"/>
                      <a:pt x="9806" y="6772"/>
                      <a:pt x="9834" y="4248"/>
                    </a:cubicBezTo>
                    <a:cubicBezTo>
                      <a:pt x="9834" y="1925"/>
                      <a:pt x="7951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 rot="10800000">
                <a:off x="8256657" y="2597774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08" y="1"/>
                    </a:moveTo>
                    <a:cubicBezTo>
                      <a:pt x="1883" y="1"/>
                      <a:pt x="0" y="4499"/>
                      <a:pt x="2616" y="7178"/>
                    </a:cubicBezTo>
                    <a:cubicBezTo>
                      <a:pt x="3475" y="8044"/>
                      <a:pt x="4537" y="8432"/>
                      <a:pt x="5579" y="8432"/>
                    </a:cubicBezTo>
                    <a:cubicBezTo>
                      <a:pt x="7734" y="8432"/>
                      <a:pt x="9806" y="6773"/>
                      <a:pt x="9834" y="4248"/>
                    </a:cubicBezTo>
                    <a:cubicBezTo>
                      <a:pt x="9834" y="1905"/>
                      <a:pt x="7951" y="1"/>
                      <a:pt x="5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2"/>
            <p:cNvGrpSpPr/>
            <p:nvPr/>
          </p:nvGrpSpPr>
          <p:grpSpPr>
            <a:xfrm rot="10800000">
              <a:off x="465651" y="4891276"/>
              <a:ext cx="704106" cy="251833"/>
              <a:chOff x="7536387" y="-182"/>
              <a:chExt cx="674108" cy="251833"/>
            </a:xfrm>
          </p:grpSpPr>
          <p:sp>
            <p:nvSpPr>
              <p:cNvPr id="340" name="Google Shape;340;p2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2"/>
            <p:cNvGrpSpPr/>
            <p:nvPr/>
          </p:nvGrpSpPr>
          <p:grpSpPr>
            <a:xfrm rot="10800000">
              <a:off x="2357215" y="4412937"/>
              <a:ext cx="232876" cy="730167"/>
              <a:chOff x="6155780" y="-170"/>
              <a:chExt cx="232876" cy="730167"/>
            </a:xfrm>
          </p:grpSpPr>
          <p:sp>
            <p:nvSpPr>
              <p:cNvPr id="345" name="Google Shape;345;p2"/>
              <p:cNvSpPr/>
              <p:nvPr/>
            </p:nvSpPr>
            <p:spPr>
              <a:xfrm rot="10800000">
                <a:off x="6155780" y="-170"/>
                <a:ext cx="232876" cy="730167"/>
              </a:xfrm>
              <a:custGeom>
                <a:avLst/>
                <a:gdLst/>
                <a:ahLst/>
                <a:cxnLst/>
                <a:rect l="l" t="t" r="r" b="b"/>
                <a:pathLst>
                  <a:path w="12346" h="38710" extrusionOk="0">
                    <a:moveTo>
                      <a:pt x="1" y="0"/>
                    </a:moveTo>
                    <a:lnTo>
                      <a:pt x="1" y="38709"/>
                    </a:lnTo>
                    <a:lnTo>
                      <a:pt x="12346" y="38709"/>
                    </a:lnTo>
                    <a:lnTo>
                      <a:pt x="12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 rot="10800000">
                <a:off x="6163268" y="523961"/>
                <a:ext cx="190643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4" extrusionOk="0">
                    <a:moveTo>
                      <a:pt x="4363" y="0"/>
                    </a:moveTo>
                    <a:cubicBezTo>
                      <a:pt x="2161" y="0"/>
                      <a:pt x="49" y="1700"/>
                      <a:pt x="21" y="4291"/>
                    </a:cubicBezTo>
                    <a:cubicBezTo>
                      <a:pt x="0" y="6676"/>
                      <a:pt x="1925" y="8643"/>
                      <a:pt x="4331" y="8664"/>
                    </a:cubicBezTo>
                    <a:cubicBezTo>
                      <a:pt x="8160" y="8664"/>
                      <a:pt x="10106" y="4039"/>
                      <a:pt x="7407" y="1298"/>
                    </a:cubicBezTo>
                    <a:cubicBezTo>
                      <a:pt x="6524" y="402"/>
                      <a:pt x="5433" y="0"/>
                      <a:pt x="4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 rot="10800000">
                <a:off x="6163268" y="282421"/>
                <a:ext cx="190643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4" extrusionOk="0">
                    <a:moveTo>
                      <a:pt x="4358" y="0"/>
                    </a:moveTo>
                    <a:cubicBezTo>
                      <a:pt x="2152" y="0"/>
                      <a:pt x="35" y="1700"/>
                      <a:pt x="21" y="4291"/>
                    </a:cubicBezTo>
                    <a:cubicBezTo>
                      <a:pt x="0" y="6697"/>
                      <a:pt x="1925" y="8643"/>
                      <a:pt x="4331" y="8664"/>
                    </a:cubicBezTo>
                    <a:cubicBezTo>
                      <a:pt x="8181" y="8664"/>
                      <a:pt x="10106" y="4019"/>
                      <a:pt x="7407" y="1299"/>
                    </a:cubicBezTo>
                    <a:cubicBezTo>
                      <a:pt x="6524" y="402"/>
                      <a:pt x="5431" y="0"/>
                      <a:pt x="43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 rot="10800000">
                <a:off x="6163268" y="40861"/>
                <a:ext cx="190643" cy="163444"/>
              </a:xfrm>
              <a:custGeom>
                <a:avLst/>
                <a:gdLst/>
                <a:ahLst/>
                <a:cxnLst/>
                <a:rect l="l" t="t" r="r" b="b"/>
                <a:pathLst>
                  <a:path w="10107" h="8665" extrusionOk="0">
                    <a:moveTo>
                      <a:pt x="4358" y="1"/>
                    </a:moveTo>
                    <a:cubicBezTo>
                      <a:pt x="2152" y="1"/>
                      <a:pt x="35" y="1701"/>
                      <a:pt x="21" y="4291"/>
                    </a:cubicBezTo>
                    <a:cubicBezTo>
                      <a:pt x="0" y="6676"/>
                      <a:pt x="1925" y="8643"/>
                      <a:pt x="4331" y="8664"/>
                    </a:cubicBezTo>
                    <a:cubicBezTo>
                      <a:pt x="8181" y="8664"/>
                      <a:pt x="10106" y="4019"/>
                      <a:pt x="7407" y="1299"/>
                    </a:cubicBezTo>
                    <a:cubicBezTo>
                      <a:pt x="6524" y="402"/>
                      <a:pt x="5431" y="1"/>
                      <a:pt x="4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" name="Google Shape;349;p2"/>
            <p:cNvGrpSpPr/>
            <p:nvPr/>
          </p:nvGrpSpPr>
          <p:grpSpPr>
            <a:xfrm rot="10800000">
              <a:off x="465806" y="4182051"/>
              <a:ext cx="229330" cy="698195"/>
              <a:chOff x="7981165" y="243746"/>
              <a:chExt cx="229330" cy="698195"/>
            </a:xfrm>
          </p:grpSpPr>
          <p:sp>
            <p:nvSpPr>
              <p:cNvPr id="350" name="Google Shape;350;p2"/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" name="Google Shape;354;p2"/>
            <p:cNvGrpSpPr/>
            <p:nvPr/>
          </p:nvGrpSpPr>
          <p:grpSpPr>
            <a:xfrm rot="10800000">
              <a:off x="466105" y="3461203"/>
              <a:ext cx="704358" cy="233273"/>
              <a:chOff x="7539142" y="1408052"/>
              <a:chExt cx="700157" cy="233273"/>
            </a:xfrm>
          </p:grpSpPr>
          <p:sp>
            <p:nvSpPr>
              <p:cNvPr id="355" name="Google Shape;355;p2"/>
              <p:cNvSpPr/>
              <p:nvPr/>
            </p:nvSpPr>
            <p:spPr>
              <a:xfrm rot="10800000">
                <a:off x="7539142" y="1408052"/>
                <a:ext cx="700157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37119" h="12367" extrusionOk="0">
                    <a:moveTo>
                      <a:pt x="0" y="1"/>
                    </a:moveTo>
                    <a:lnTo>
                      <a:pt x="0" y="12367"/>
                    </a:lnTo>
                    <a:lnTo>
                      <a:pt x="37119" y="12367"/>
                    </a:lnTo>
                    <a:lnTo>
                      <a:pt x="37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 rot="10800000">
                <a:off x="8035244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1" y="398"/>
                      <a:pt x="2687" y="1289"/>
                    </a:cubicBezTo>
                    <a:cubicBezTo>
                      <a:pt x="0" y="3997"/>
                      <a:pt x="1938" y="8613"/>
                      <a:pt x="5753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69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 rot="10800000">
                <a:off x="7800023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1" y="0"/>
                    </a:moveTo>
                    <a:cubicBezTo>
                      <a:pt x="4669" y="0"/>
                      <a:pt x="3586" y="398"/>
                      <a:pt x="2709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6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7" y="0"/>
                      <a:pt x="57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 rot="10800000">
                <a:off x="7564388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14" y="0"/>
                    </a:moveTo>
                    <a:cubicBezTo>
                      <a:pt x="4649" y="0"/>
                      <a:pt x="3565" y="398"/>
                      <a:pt x="2687" y="1289"/>
                    </a:cubicBezTo>
                    <a:cubicBezTo>
                      <a:pt x="0" y="3997"/>
                      <a:pt x="1938" y="8613"/>
                      <a:pt x="5753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26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9" name="Google Shape;359;p2"/>
            <p:cNvGrpSpPr/>
            <p:nvPr/>
          </p:nvGrpSpPr>
          <p:grpSpPr>
            <a:xfrm rot="10800000">
              <a:off x="2603377" y="4412055"/>
              <a:ext cx="972318" cy="228651"/>
              <a:chOff x="5196711" y="489236"/>
              <a:chExt cx="959083" cy="240761"/>
            </a:xfrm>
          </p:grpSpPr>
          <p:sp>
            <p:nvSpPr>
              <p:cNvPr id="360" name="Google Shape;360;p2"/>
              <p:cNvSpPr/>
              <p:nvPr/>
            </p:nvSpPr>
            <p:spPr>
              <a:xfrm rot="10800000">
                <a:off x="5196711" y="489236"/>
                <a:ext cx="959083" cy="240761"/>
              </a:xfrm>
              <a:custGeom>
                <a:avLst/>
                <a:gdLst/>
                <a:ahLst/>
                <a:cxnLst/>
                <a:rect l="l" t="t" r="r" b="b"/>
                <a:pathLst>
                  <a:path w="50846" h="12764" extrusionOk="0">
                    <a:moveTo>
                      <a:pt x="1" y="0"/>
                    </a:moveTo>
                    <a:lnTo>
                      <a:pt x="1" y="12764"/>
                    </a:lnTo>
                    <a:lnTo>
                      <a:pt x="50845" y="12764"/>
                    </a:lnTo>
                    <a:lnTo>
                      <a:pt x="5084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 rot="10800000">
                <a:off x="5955285" y="529884"/>
                <a:ext cx="194472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10" h="8821" extrusionOk="0">
                    <a:moveTo>
                      <a:pt x="5851" y="0"/>
                    </a:moveTo>
                    <a:cubicBezTo>
                      <a:pt x="4763" y="0"/>
                      <a:pt x="3654" y="405"/>
                      <a:pt x="2757" y="1309"/>
                    </a:cubicBezTo>
                    <a:cubicBezTo>
                      <a:pt x="1" y="4107"/>
                      <a:pt x="1994" y="8821"/>
                      <a:pt x="5911" y="8821"/>
                    </a:cubicBezTo>
                    <a:cubicBezTo>
                      <a:pt x="5920" y="8821"/>
                      <a:pt x="5928" y="8821"/>
                      <a:pt x="5937" y="8821"/>
                    </a:cubicBezTo>
                    <a:cubicBezTo>
                      <a:pt x="8343" y="8800"/>
                      <a:pt x="10310" y="6833"/>
                      <a:pt x="10289" y="4406"/>
                    </a:cubicBezTo>
                    <a:cubicBezTo>
                      <a:pt x="10289" y="1750"/>
                      <a:pt x="8114" y="0"/>
                      <a:pt x="58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 rot="10800000">
                <a:off x="5233005" y="529884"/>
                <a:ext cx="19449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11" h="8821" extrusionOk="0">
                    <a:moveTo>
                      <a:pt x="5868" y="0"/>
                    </a:moveTo>
                    <a:cubicBezTo>
                      <a:pt x="4782" y="0"/>
                      <a:pt x="3675" y="405"/>
                      <a:pt x="2778" y="1309"/>
                    </a:cubicBezTo>
                    <a:cubicBezTo>
                      <a:pt x="1" y="4107"/>
                      <a:pt x="1995" y="8821"/>
                      <a:pt x="5911" y="8821"/>
                    </a:cubicBezTo>
                    <a:cubicBezTo>
                      <a:pt x="5920" y="8821"/>
                      <a:pt x="5928" y="8821"/>
                      <a:pt x="5937" y="8821"/>
                    </a:cubicBezTo>
                    <a:cubicBezTo>
                      <a:pt x="8364" y="8800"/>
                      <a:pt x="10310" y="6833"/>
                      <a:pt x="10310" y="4406"/>
                    </a:cubicBezTo>
                    <a:cubicBezTo>
                      <a:pt x="10296" y="1750"/>
                      <a:pt x="8126" y="0"/>
                      <a:pt x="58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 rot="10800000">
                <a:off x="5720838" y="529884"/>
                <a:ext cx="193963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8821" extrusionOk="0">
                    <a:moveTo>
                      <a:pt x="5845" y="0"/>
                    </a:moveTo>
                    <a:cubicBezTo>
                      <a:pt x="4756" y="0"/>
                      <a:pt x="3647" y="405"/>
                      <a:pt x="2750" y="1309"/>
                    </a:cubicBezTo>
                    <a:cubicBezTo>
                      <a:pt x="0" y="4101"/>
                      <a:pt x="1979" y="8821"/>
                      <a:pt x="5879" y="8821"/>
                    </a:cubicBezTo>
                    <a:cubicBezTo>
                      <a:pt x="5896" y="8821"/>
                      <a:pt x="5913" y="8821"/>
                      <a:pt x="5930" y="8821"/>
                    </a:cubicBezTo>
                    <a:cubicBezTo>
                      <a:pt x="8337" y="8800"/>
                      <a:pt x="10283" y="6833"/>
                      <a:pt x="10283" y="4406"/>
                    </a:cubicBezTo>
                    <a:cubicBezTo>
                      <a:pt x="10283" y="1750"/>
                      <a:pt x="8108" y="0"/>
                      <a:pt x="58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 rot="10800000">
                <a:off x="5485994" y="529884"/>
                <a:ext cx="194378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0305" h="8821" extrusionOk="0">
                    <a:moveTo>
                      <a:pt x="5862" y="0"/>
                    </a:moveTo>
                    <a:cubicBezTo>
                      <a:pt x="4776" y="0"/>
                      <a:pt x="3669" y="405"/>
                      <a:pt x="2772" y="1309"/>
                    </a:cubicBezTo>
                    <a:cubicBezTo>
                      <a:pt x="1" y="4101"/>
                      <a:pt x="1980" y="8821"/>
                      <a:pt x="5880" y="8821"/>
                    </a:cubicBezTo>
                    <a:cubicBezTo>
                      <a:pt x="5897" y="8821"/>
                      <a:pt x="5914" y="8821"/>
                      <a:pt x="5931" y="8821"/>
                    </a:cubicBezTo>
                    <a:cubicBezTo>
                      <a:pt x="8358" y="8800"/>
                      <a:pt x="10304" y="6833"/>
                      <a:pt x="10304" y="4406"/>
                    </a:cubicBezTo>
                    <a:cubicBezTo>
                      <a:pt x="10290" y="1750"/>
                      <a:pt x="8120" y="0"/>
                      <a:pt x="58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2"/>
            <p:cNvGrpSpPr/>
            <p:nvPr/>
          </p:nvGrpSpPr>
          <p:grpSpPr>
            <a:xfrm rot="10800000">
              <a:off x="-450258" y="3461187"/>
              <a:ext cx="903023" cy="233273"/>
              <a:chOff x="8239320" y="1408052"/>
              <a:chExt cx="903023" cy="233273"/>
            </a:xfrm>
          </p:grpSpPr>
          <p:sp>
            <p:nvSpPr>
              <p:cNvPr id="366" name="Google Shape;366;p2"/>
              <p:cNvSpPr/>
              <p:nvPr/>
            </p:nvSpPr>
            <p:spPr>
              <a:xfrm rot="10800000">
                <a:off x="8239320" y="1408052"/>
                <a:ext cx="903023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47874" h="12367" extrusionOk="0">
                    <a:moveTo>
                      <a:pt x="1" y="1"/>
                    </a:moveTo>
                    <a:lnTo>
                      <a:pt x="1" y="12367"/>
                    </a:lnTo>
                    <a:lnTo>
                      <a:pt x="47874" y="12367"/>
                    </a:lnTo>
                    <a:lnTo>
                      <a:pt x="47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 rot="10800000">
                <a:off x="8946173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2" y="398"/>
                      <a:pt x="2688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 rot="10800000">
                <a:off x="8290214" y="144277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0" y="0"/>
                    </a:moveTo>
                    <a:cubicBezTo>
                      <a:pt x="4648" y="0"/>
                      <a:pt x="3565" y="398"/>
                      <a:pt x="2688" y="1289"/>
                    </a:cubicBezTo>
                    <a:cubicBezTo>
                      <a:pt x="1" y="3997"/>
                      <a:pt x="1917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39" y="1717"/>
                      <a:pt x="7918" y="0"/>
                      <a:pt x="57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 rot="10800000">
                <a:off x="8736587" y="144277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0" y="0"/>
                    </a:moveTo>
                    <a:cubicBezTo>
                      <a:pt x="4668" y="0"/>
                      <a:pt x="3585" y="398"/>
                      <a:pt x="2708" y="1289"/>
                    </a:cubicBezTo>
                    <a:cubicBezTo>
                      <a:pt x="0" y="3997"/>
                      <a:pt x="1937" y="8613"/>
                      <a:pt x="5753" y="8613"/>
                    </a:cubicBezTo>
                    <a:cubicBezTo>
                      <a:pt x="5770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36" y="0"/>
                      <a:pt x="5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 rot="10800000">
                <a:off x="8507289" y="144277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5" y="0"/>
                    </a:moveTo>
                    <a:cubicBezTo>
                      <a:pt x="4650" y="0"/>
                      <a:pt x="3565" y="398"/>
                      <a:pt x="2688" y="1289"/>
                    </a:cubicBezTo>
                    <a:cubicBezTo>
                      <a:pt x="1" y="3997"/>
                      <a:pt x="1938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53" y="1717"/>
                      <a:pt x="7927" y="0"/>
                      <a:pt x="5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" name="Google Shape;371;p2"/>
            <p:cNvGrpSpPr/>
            <p:nvPr/>
          </p:nvGrpSpPr>
          <p:grpSpPr>
            <a:xfrm rot="10800000" flipH="1">
              <a:off x="220418" y="2505770"/>
              <a:ext cx="475471" cy="465959"/>
              <a:chOff x="-5926" y="2110986"/>
              <a:chExt cx="455869" cy="449550"/>
            </a:xfrm>
          </p:grpSpPr>
          <p:sp>
            <p:nvSpPr>
              <p:cNvPr id="372" name="Google Shape;372;p2"/>
              <p:cNvSpPr/>
              <p:nvPr/>
            </p:nvSpPr>
            <p:spPr>
              <a:xfrm rot="10800000" flipH="1">
                <a:off x="-5926" y="2110986"/>
                <a:ext cx="455869" cy="449550"/>
              </a:xfrm>
              <a:custGeom>
                <a:avLst/>
                <a:gdLst/>
                <a:ahLst/>
                <a:cxnLst/>
                <a:rect l="l" t="t" r="r" b="b"/>
                <a:pathLst>
                  <a:path w="24168" h="23833" extrusionOk="0">
                    <a:moveTo>
                      <a:pt x="0" y="1"/>
                    </a:moveTo>
                    <a:lnTo>
                      <a:pt x="0" y="23833"/>
                    </a:lnTo>
                    <a:lnTo>
                      <a:pt x="24167" y="23833"/>
                    </a:lnTo>
                    <a:lnTo>
                      <a:pt x="2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 rot="10800000" flipH="1">
                <a:off x="25679" y="2375023"/>
                <a:ext cx="182363" cy="155899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65" extrusionOk="0">
                    <a:moveTo>
                      <a:pt x="4180" y="1"/>
                    </a:moveTo>
                    <a:cubicBezTo>
                      <a:pt x="2075" y="1"/>
                      <a:pt x="50" y="1633"/>
                      <a:pt x="21" y="4101"/>
                    </a:cubicBezTo>
                    <a:cubicBezTo>
                      <a:pt x="0" y="6382"/>
                      <a:pt x="1863" y="8244"/>
                      <a:pt x="4143" y="8265"/>
                    </a:cubicBezTo>
                    <a:cubicBezTo>
                      <a:pt x="7826" y="8265"/>
                      <a:pt x="9667" y="3850"/>
                      <a:pt x="7073" y="1235"/>
                    </a:cubicBezTo>
                    <a:cubicBezTo>
                      <a:pt x="6234" y="382"/>
                      <a:pt x="5198" y="1"/>
                      <a:pt x="4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 rot="10800000" flipH="1">
                <a:off x="263277" y="2375023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56" y="0"/>
                    </a:moveTo>
                    <a:cubicBezTo>
                      <a:pt x="2048" y="0"/>
                      <a:pt x="29" y="1626"/>
                      <a:pt x="0" y="4105"/>
                    </a:cubicBezTo>
                    <a:cubicBezTo>
                      <a:pt x="0" y="6386"/>
                      <a:pt x="1842" y="8248"/>
                      <a:pt x="4122" y="8269"/>
                    </a:cubicBezTo>
                    <a:cubicBezTo>
                      <a:pt x="7805" y="8269"/>
                      <a:pt x="9646" y="3854"/>
                      <a:pt x="7073" y="1239"/>
                    </a:cubicBezTo>
                    <a:cubicBezTo>
                      <a:pt x="6225" y="384"/>
                      <a:pt x="5180" y="0"/>
                      <a:pt x="4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 rot="10800000" flipH="1">
                <a:off x="263277" y="2138990"/>
                <a:ext cx="181967" cy="155993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0" extrusionOk="0">
                    <a:moveTo>
                      <a:pt x="4156" y="1"/>
                    </a:moveTo>
                    <a:cubicBezTo>
                      <a:pt x="2048" y="1"/>
                      <a:pt x="29" y="1626"/>
                      <a:pt x="0" y="4105"/>
                    </a:cubicBezTo>
                    <a:cubicBezTo>
                      <a:pt x="0" y="6386"/>
                      <a:pt x="1842" y="8248"/>
                      <a:pt x="4122" y="8269"/>
                    </a:cubicBezTo>
                    <a:cubicBezTo>
                      <a:pt x="7805" y="8269"/>
                      <a:pt x="9646" y="3854"/>
                      <a:pt x="7073" y="1239"/>
                    </a:cubicBezTo>
                    <a:cubicBezTo>
                      <a:pt x="6225" y="384"/>
                      <a:pt x="5180" y="1"/>
                      <a:pt x="41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 rot="10800000" flipH="1">
                <a:off x="25679" y="2138990"/>
                <a:ext cx="182363" cy="155993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0" extrusionOk="0">
                    <a:moveTo>
                      <a:pt x="4171" y="1"/>
                    </a:moveTo>
                    <a:cubicBezTo>
                      <a:pt x="2069" y="1"/>
                      <a:pt x="49" y="1626"/>
                      <a:pt x="21" y="4105"/>
                    </a:cubicBezTo>
                    <a:cubicBezTo>
                      <a:pt x="0" y="6386"/>
                      <a:pt x="1863" y="8248"/>
                      <a:pt x="4143" y="8269"/>
                    </a:cubicBezTo>
                    <a:cubicBezTo>
                      <a:pt x="7826" y="8269"/>
                      <a:pt x="9667" y="3833"/>
                      <a:pt x="7073" y="1239"/>
                    </a:cubicBezTo>
                    <a:cubicBezTo>
                      <a:pt x="6231" y="384"/>
                      <a:pt x="5191" y="1"/>
                      <a:pt x="41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2"/>
            <p:cNvGrpSpPr/>
            <p:nvPr/>
          </p:nvGrpSpPr>
          <p:grpSpPr>
            <a:xfrm rot="10800000">
              <a:off x="221246" y="2982035"/>
              <a:ext cx="946891" cy="469676"/>
              <a:chOff x="7539147" y="1641317"/>
              <a:chExt cx="908550" cy="469676"/>
            </a:xfrm>
          </p:grpSpPr>
          <p:sp>
            <p:nvSpPr>
              <p:cNvPr id="378" name="Google Shape;378;p2"/>
              <p:cNvSpPr/>
              <p:nvPr/>
            </p:nvSpPr>
            <p:spPr>
              <a:xfrm rot="10800000">
                <a:off x="7539147" y="1641317"/>
                <a:ext cx="908550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167" h="24900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8167" y="24900"/>
                    </a:lnTo>
                    <a:lnTo>
                      <a:pt x="48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 rot="10800000">
                <a:off x="8241265" y="192350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0"/>
                    </a:moveTo>
                    <a:cubicBezTo>
                      <a:pt x="2115" y="0"/>
                      <a:pt x="50" y="1663"/>
                      <a:pt x="21" y="4198"/>
                    </a:cubicBezTo>
                    <a:cubicBezTo>
                      <a:pt x="0" y="6541"/>
                      <a:pt x="1884" y="8445"/>
                      <a:pt x="4227" y="8445"/>
                    </a:cubicBezTo>
                    <a:cubicBezTo>
                      <a:pt x="7993" y="8445"/>
                      <a:pt x="9876" y="3926"/>
                      <a:pt x="7240" y="1269"/>
                    </a:cubicBezTo>
                    <a:cubicBezTo>
                      <a:pt x="6378" y="393"/>
                      <a:pt x="5312" y="0"/>
                      <a:pt x="4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 rot="10800000">
                <a:off x="8006818" y="1923500"/>
                <a:ext cx="185928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8432" extrusionOk="0">
                    <a:moveTo>
                      <a:pt x="4271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6"/>
                      <a:pt x="1884" y="8431"/>
                      <a:pt x="4228" y="8431"/>
                    </a:cubicBezTo>
                    <a:cubicBezTo>
                      <a:pt x="7973" y="8431"/>
                      <a:pt x="9856" y="3912"/>
                      <a:pt x="7220" y="1255"/>
                    </a:cubicBezTo>
                    <a:cubicBezTo>
                      <a:pt x="6367" y="388"/>
                      <a:pt x="5310" y="0"/>
                      <a:pt x="4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 rot="10800000">
                <a:off x="7771993" y="1923500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1" y="4184"/>
                    </a:cubicBezTo>
                    <a:cubicBezTo>
                      <a:pt x="1" y="6527"/>
                      <a:pt x="1884" y="8431"/>
                      <a:pt x="4227" y="8431"/>
                    </a:cubicBezTo>
                    <a:cubicBezTo>
                      <a:pt x="7972" y="8431"/>
                      <a:pt x="9856" y="3912"/>
                      <a:pt x="7219" y="1255"/>
                    </a:cubicBezTo>
                    <a:cubicBezTo>
                      <a:pt x="6367" y="388"/>
                      <a:pt x="5309" y="0"/>
                      <a:pt x="4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 rot="10800000">
                <a:off x="7544657" y="1923500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56" y="0"/>
                    </a:moveTo>
                    <a:cubicBezTo>
                      <a:pt x="2103" y="0"/>
                      <a:pt x="36" y="1660"/>
                      <a:pt x="21" y="4184"/>
                    </a:cubicBezTo>
                    <a:cubicBezTo>
                      <a:pt x="1" y="6506"/>
                      <a:pt x="1884" y="8431"/>
                      <a:pt x="4227" y="8431"/>
                    </a:cubicBezTo>
                    <a:cubicBezTo>
                      <a:pt x="7972" y="8431"/>
                      <a:pt x="9856" y="3912"/>
                      <a:pt x="7219" y="1255"/>
                    </a:cubicBezTo>
                    <a:cubicBezTo>
                      <a:pt x="6360" y="388"/>
                      <a:pt x="5298" y="0"/>
                      <a:pt x="4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 rot="10800000">
                <a:off x="8268106" y="1682355"/>
                <a:ext cx="159067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7" extrusionOk="0">
                    <a:moveTo>
                      <a:pt x="4206" y="1"/>
                    </a:moveTo>
                    <a:cubicBezTo>
                      <a:pt x="1883" y="1"/>
                      <a:pt x="0" y="1905"/>
                      <a:pt x="0" y="4248"/>
                    </a:cubicBezTo>
                    <a:cubicBezTo>
                      <a:pt x="0" y="6613"/>
                      <a:pt x="1883" y="8517"/>
                      <a:pt x="4206" y="8517"/>
                    </a:cubicBezTo>
                    <a:cubicBezTo>
                      <a:pt x="6549" y="8517"/>
                      <a:pt x="8433" y="6613"/>
                      <a:pt x="8433" y="4248"/>
                    </a:cubicBezTo>
                    <a:cubicBezTo>
                      <a:pt x="8433" y="1905"/>
                      <a:pt x="6549" y="1"/>
                      <a:pt x="4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 rot="10800000">
                <a:off x="8006818" y="1681959"/>
                <a:ext cx="185928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8453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4"/>
                    </a:cubicBezTo>
                    <a:cubicBezTo>
                      <a:pt x="1" y="6528"/>
                      <a:pt x="1884" y="8432"/>
                      <a:pt x="4228" y="8453"/>
                    </a:cubicBezTo>
                    <a:cubicBezTo>
                      <a:pt x="7973" y="8432"/>
                      <a:pt x="9856" y="3933"/>
                      <a:pt x="7241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 rot="10800000">
                <a:off x="7771993" y="1681959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1" y="4184"/>
                    </a:cubicBezTo>
                    <a:cubicBezTo>
                      <a:pt x="1" y="6528"/>
                      <a:pt x="1884" y="8432"/>
                      <a:pt x="4227" y="8453"/>
                    </a:cubicBezTo>
                    <a:cubicBezTo>
                      <a:pt x="7972" y="8432"/>
                      <a:pt x="9856" y="3933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 rot="10800000">
                <a:off x="7544657" y="1681959"/>
                <a:ext cx="185909" cy="15944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3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1" y="4184"/>
                    </a:cubicBezTo>
                    <a:cubicBezTo>
                      <a:pt x="1" y="6528"/>
                      <a:pt x="1884" y="8432"/>
                      <a:pt x="4227" y="8453"/>
                    </a:cubicBezTo>
                    <a:cubicBezTo>
                      <a:pt x="7972" y="8432"/>
                      <a:pt x="9856" y="3933"/>
                      <a:pt x="7219" y="1255"/>
                    </a:cubicBezTo>
                    <a:cubicBezTo>
                      <a:pt x="6367" y="389"/>
                      <a:pt x="5309" y="1"/>
                      <a:pt x="4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" name="Google Shape;387;p2"/>
            <p:cNvGrpSpPr/>
            <p:nvPr/>
          </p:nvGrpSpPr>
          <p:grpSpPr>
            <a:xfrm rot="10800000">
              <a:off x="-27718" y="3704960"/>
              <a:ext cx="955198" cy="469676"/>
              <a:chOff x="7768814" y="938398"/>
              <a:chExt cx="955198" cy="469676"/>
            </a:xfrm>
          </p:grpSpPr>
          <p:sp>
            <p:nvSpPr>
              <p:cNvPr id="388" name="Google Shape;388;p2"/>
              <p:cNvSpPr/>
              <p:nvPr/>
            </p:nvSpPr>
            <p:spPr>
              <a:xfrm rot="10800000">
                <a:off x="7768814" y="938398"/>
                <a:ext cx="955198" cy="469676"/>
              </a:xfrm>
              <a:custGeom>
                <a:avLst/>
                <a:gdLst/>
                <a:ahLst/>
                <a:cxnLst/>
                <a:rect l="l" t="t" r="r" b="b"/>
                <a:pathLst>
                  <a:path w="48878" h="24900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8878" y="24900"/>
                    </a:lnTo>
                    <a:lnTo>
                      <a:pt x="488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 rot="10800000">
                <a:off x="8501096" y="1220571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0"/>
                    </a:moveTo>
                    <a:cubicBezTo>
                      <a:pt x="2116" y="0"/>
                      <a:pt x="50" y="1663"/>
                      <a:pt x="22" y="4198"/>
                    </a:cubicBezTo>
                    <a:cubicBezTo>
                      <a:pt x="1" y="6520"/>
                      <a:pt x="1905" y="8445"/>
                      <a:pt x="4248" y="8445"/>
                    </a:cubicBezTo>
                    <a:cubicBezTo>
                      <a:pt x="7993" y="8445"/>
                      <a:pt x="9877" y="3926"/>
                      <a:pt x="7240" y="1269"/>
                    </a:cubicBezTo>
                    <a:cubicBezTo>
                      <a:pt x="6378" y="393"/>
                      <a:pt x="5313" y="0"/>
                      <a:pt x="42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 rot="10800000">
                <a:off x="8276910" y="1220571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6" y="1"/>
                    </a:moveTo>
                    <a:cubicBezTo>
                      <a:pt x="2094" y="1"/>
                      <a:pt x="28" y="1654"/>
                      <a:pt x="0" y="4189"/>
                    </a:cubicBezTo>
                    <a:cubicBezTo>
                      <a:pt x="0" y="6511"/>
                      <a:pt x="1883" y="8436"/>
                      <a:pt x="4227" y="8436"/>
                    </a:cubicBezTo>
                    <a:cubicBezTo>
                      <a:pt x="7972" y="8436"/>
                      <a:pt x="9855" y="3917"/>
                      <a:pt x="7219" y="1260"/>
                    </a:cubicBezTo>
                    <a:cubicBezTo>
                      <a:pt x="6357" y="391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 rot="10800000">
                <a:off x="8025505" y="1220571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61" y="1"/>
                    </a:moveTo>
                    <a:cubicBezTo>
                      <a:pt x="2116" y="1"/>
                      <a:pt x="50" y="1654"/>
                      <a:pt x="21" y="4189"/>
                    </a:cubicBezTo>
                    <a:cubicBezTo>
                      <a:pt x="1" y="6511"/>
                      <a:pt x="1884" y="8436"/>
                      <a:pt x="4227" y="8436"/>
                    </a:cubicBezTo>
                    <a:cubicBezTo>
                      <a:pt x="7972" y="8436"/>
                      <a:pt x="9856" y="3917"/>
                      <a:pt x="7219" y="1260"/>
                    </a:cubicBezTo>
                    <a:cubicBezTo>
                      <a:pt x="6364" y="391"/>
                      <a:pt x="5303" y="1"/>
                      <a:pt x="42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 rot="10800000">
                <a:off x="7798169" y="1220571"/>
                <a:ext cx="185909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6" extrusionOk="0">
                    <a:moveTo>
                      <a:pt x="4247" y="0"/>
                    </a:moveTo>
                    <a:cubicBezTo>
                      <a:pt x="2097" y="0"/>
                      <a:pt x="36" y="1663"/>
                      <a:pt x="21" y="4198"/>
                    </a:cubicBezTo>
                    <a:cubicBezTo>
                      <a:pt x="1" y="6520"/>
                      <a:pt x="1884" y="8445"/>
                      <a:pt x="4227" y="8445"/>
                    </a:cubicBezTo>
                    <a:cubicBezTo>
                      <a:pt x="7972" y="8445"/>
                      <a:pt x="9856" y="3926"/>
                      <a:pt x="7219" y="1269"/>
                    </a:cubicBezTo>
                    <a:cubicBezTo>
                      <a:pt x="6357" y="393"/>
                      <a:pt x="5291" y="0"/>
                      <a:pt x="42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 rot="10800000">
                <a:off x="8501096" y="979426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67" y="1"/>
                    </a:moveTo>
                    <a:cubicBezTo>
                      <a:pt x="2116" y="1"/>
                      <a:pt x="50" y="1664"/>
                      <a:pt x="22" y="4198"/>
                    </a:cubicBezTo>
                    <a:cubicBezTo>
                      <a:pt x="1" y="6521"/>
                      <a:pt x="1905" y="8446"/>
                      <a:pt x="4248" y="8446"/>
                    </a:cubicBezTo>
                    <a:cubicBezTo>
                      <a:pt x="7993" y="8446"/>
                      <a:pt x="9877" y="3926"/>
                      <a:pt x="7240" y="1269"/>
                    </a:cubicBezTo>
                    <a:cubicBezTo>
                      <a:pt x="6378" y="393"/>
                      <a:pt x="5313" y="1"/>
                      <a:pt x="42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 rot="10800000">
                <a:off x="8276910" y="979426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46" y="1"/>
                    </a:moveTo>
                    <a:cubicBezTo>
                      <a:pt x="2094" y="1"/>
                      <a:pt x="28" y="1654"/>
                      <a:pt x="0" y="4189"/>
                    </a:cubicBezTo>
                    <a:cubicBezTo>
                      <a:pt x="0" y="6512"/>
                      <a:pt x="1883" y="8437"/>
                      <a:pt x="4227" y="8437"/>
                    </a:cubicBezTo>
                    <a:cubicBezTo>
                      <a:pt x="7972" y="8437"/>
                      <a:pt x="9855" y="3917"/>
                      <a:pt x="7219" y="1260"/>
                    </a:cubicBezTo>
                    <a:cubicBezTo>
                      <a:pt x="6357" y="391"/>
                      <a:pt x="5291" y="1"/>
                      <a:pt x="42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 rot="10800000">
                <a:off x="8025505" y="979426"/>
                <a:ext cx="185909" cy="15914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7" extrusionOk="0">
                    <a:moveTo>
                      <a:pt x="4261" y="1"/>
                    </a:moveTo>
                    <a:cubicBezTo>
                      <a:pt x="2116" y="1"/>
                      <a:pt x="50" y="1654"/>
                      <a:pt x="21" y="4189"/>
                    </a:cubicBezTo>
                    <a:cubicBezTo>
                      <a:pt x="1" y="6512"/>
                      <a:pt x="1884" y="8437"/>
                      <a:pt x="4227" y="8437"/>
                    </a:cubicBezTo>
                    <a:cubicBezTo>
                      <a:pt x="7972" y="8437"/>
                      <a:pt x="9856" y="3917"/>
                      <a:pt x="7219" y="1260"/>
                    </a:cubicBezTo>
                    <a:cubicBezTo>
                      <a:pt x="6364" y="391"/>
                      <a:pt x="5303" y="1"/>
                      <a:pt x="42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 rot="10800000">
                <a:off x="7798169" y="979426"/>
                <a:ext cx="185909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6" extrusionOk="0">
                    <a:moveTo>
                      <a:pt x="4247" y="1"/>
                    </a:moveTo>
                    <a:cubicBezTo>
                      <a:pt x="2097" y="1"/>
                      <a:pt x="36" y="1664"/>
                      <a:pt x="21" y="4198"/>
                    </a:cubicBezTo>
                    <a:cubicBezTo>
                      <a:pt x="1" y="6521"/>
                      <a:pt x="1884" y="8446"/>
                      <a:pt x="4227" y="8446"/>
                    </a:cubicBezTo>
                    <a:cubicBezTo>
                      <a:pt x="7972" y="8446"/>
                      <a:pt x="9856" y="3926"/>
                      <a:pt x="7219" y="1269"/>
                    </a:cubicBezTo>
                    <a:cubicBezTo>
                      <a:pt x="6357" y="393"/>
                      <a:pt x="5291" y="1"/>
                      <a:pt x="4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" name="Google Shape;397;p2"/>
            <p:cNvGrpSpPr/>
            <p:nvPr/>
          </p:nvGrpSpPr>
          <p:grpSpPr>
            <a:xfrm rot="10800000">
              <a:off x="708979" y="4409768"/>
              <a:ext cx="902627" cy="470072"/>
              <a:chOff x="7078551" y="244136"/>
              <a:chExt cx="902627" cy="470072"/>
            </a:xfrm>
          </p:grpSpPr>
          <p:sp>
            <p:nvSpPr>
              <p:cNvPr id="398" name="Google Shape;398;p2"/>
              <p:cNvSpPr/>
              <p:nvPr/>
            </p:nvSpPr>
            <p:spPr>
              <a:xfrm rot="10800000">
                <a:off x="7078551" y="244136"/>
                <a:ext cx="902627" cy="470072"/>
              </a:xfrm>
              <a:custGeom>
                <a:avLst/>
                <a:gdLst/>
                <a:ahLst/>
                <a:cxnLst/>
                <a:rect l="l" t="t" r="r" b="b"/>
                <a:pathLst>
                  <a:path w="47853" h="24921" extrusionOk="0">
                    <a:moveTo>
                      <a:pt x="0" y="0"/>
                    </a:moveTo>
                    <a:lnTo>
                      <a:pt x="0" y="24920"/>
                    </a:lnTo>
                    <a:lnTo>
                      <a:pt x="47852" y="24920"/>
                    </a:lnTo>
                    <a:lnTo>
                      <a:pt x="4785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 rot="10800000">
                <a:off x="7762524" y="526319"/>
                <a:ext cx="186305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7" extrusionOk="0">
                    <a:moveTo>
                      <a:pt x="4267" y="1"/>
                    </a:moveTo>
                    <a:cubicBezTo>
                      <a:pt x="2116" y="1"/>
                      <a:pt x="50" y="1664"/>
                      <a:pt x="22" y="4199"/>
                    </a:cubicBezTo>
                    <a:cubicBezTo>
                      <a:pt x="1" y="6521"/>
                      <a:pt x="1905" y="8446"/>
                      <a:pt x="4248" y="8446"/>
                    </a:cubicBezTo>
                    <a:cubicBezTo>
                      <a:pt x="7994" y="8446"/>
                      <a:pt x="9877" y="3927"/>
                      <a:pt x="7240" y="1269"/>
                    </a:cubicBezTo>
                    <a:cubicBezTo>
                      <a:pt x="6378" y="394"/>
                      <a:pt x="5313" y="1"/>
                      <a:pt x="42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 rot="10800000">
                <a:off x="7542676" y="522376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8" y="1"/>
                    </a:moveTo>
                    <a:cubicBezTo>
                      <a:pt x="2104" y="1"/>
                      <a:pt x="49" y="1649"/>
                      <a:pt x="21" y="4169"/>
                    </a:cubicBezTo>
                    <a:cubicBezTo>
                      <a:pt x="0" y="6512"/>
                      <a:pt x="1883" y="8437"/>
                      <a:pt x="4248" y="8437"/>
                    </a:cubicBezTo>
                    <a:cubicBezTo>
                      <a:pt x="7972" y="8437"/>
                      <a:pt x="9855" y="3918"/>
                      <a:pt x="7219" y="1260"/>
                    </a:cubicBezTo>
                    <a:cubicBezTo>
                      <a:pt x="6356" y="391"/>
                      <a:pt x="5292" y="1"/>
                      <a:pt x="42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 rot="10800000">
                <a:off x="7313378" y="522376"/>
                <a:ext cx="185909" cy="15916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8" extrusionOk="0">
                    <a:moveTo>
                      <a:pt x="4244" y="1"/>
                    </a:moveTo>
                    <a:cubicBezTo>
                      <a:pt x="2093" y="1"/>
                      <a:pt x="29" y="1649"/>
                      <a:pt x="1" y="4169"/>
                    </a:cubicBezTo>
                    <a:cubicBezTo>
                      <a:pt x="1" y="6512"/>
                      <a:pt x="1884" y="8416"/>
                      <a:pt x="4227" y="8437"/>
                    </a:cubicBezTo>
                    <a:cubicBezTo>
                      <a:pt x="7973" y="8437"/>
                      <a:pt x="9856" y="3918"/>
                      <a:pt x="7219" y="1260"/>
                    </a:cubicBezTo>
                    <a:cubicBezTo>
                      <a:pt x="6357" y="391"/>
                      <a:pt x="5290" y="1"/>
                      <a:pt x="4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 rot="10800000">
                <a:off x="7086042" y="522376"/>
                <a:ext cx="185909" cy="159332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47" extrusionOk="0">
                    <a:moveTo>
                      <a:pt x="4243" y="0"/>
                    </a:moveTo>
                    <a:cubicBezTo>
                      <a:pt x="2093" y="0"/>
                      <a:pt x="29" y="1658"/>
                      <a:pt x="1" y="4178"/>
                    </a:cubicBezTo>
                    <a:cubicBezTo>
                      <a:pt x="1" y="6521"/>
                      <a:pt x="1884" y="8425"/>
                      <a:pt x="4227" y="8446"/>
                    </a:cubicBezTo>
                    <a:cubicBezTo>
                      <a:pt x="7973" y="8446"/>
                      <a:pt x="9856" y="3927"/>
                      <a:pt x="7219" y="1269"/>
                    </a:cubicBezTo>
                    <a:cubicBezTo>
                      <a:pt x="6357" y="393"/>
                      <a:pt x="5290" y="0"/>
                      <a:pt x="4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 rot="10800000">
                <a:off x="7762524" y="285571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27"/>
                      <a:pt x="1905" y="8431"/>
                      <a:pt x="4248" y="8431"/>
                    </a:cubicBezTo>
                    <a:cubicBezTo>
                      <a:pt x="7994" y="8431"/>
                      <a:pt x="9877" y="3912"/>
                      <a:pt x="7240" y="1255"/>
                    </a:cubicBezTo>
                    <a:cubicBezTo>
                      <a:pt x="6381" y="388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 rot="10800000">
                <a:off x="7542676" y="280836"/>
                <a:ext cx="185909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58" extrusionOk="0">
                    <a:moveTo>
                      <a:pt x="4258" y="0"/>
                    </a:moveTo>
                    <a:cubicBezTo>
                      <a:pt x="2113" y="0"/>
                      <a:pt x="49" y="1649"/>
                      <a:pt x="21" y="4168"/>
                    </a:cubicBezTo>
                    <a:cubicBezTo>
                      <a:pt x="0" y="6512"/>
                      <a:pt x="1883" y="8437"/>
                      <a:pt x="4248" y="8458"/>
                    </a:cubicBezTo>
                    <a:cubicBezTo>
                      <a:pt x="7972" y="8437"/>
                      <a:pt x="9855" y="3917"/>
                      <a:pt x="7219" y="1260"/>
                    </a:cubicBezTo>
                    <a:cubicBezTo>
                      <a:pt x="6363" y="390"/>
                      <a:pt x="5301" y="0"/>
                      <a:pt x="42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 rot="10800000">
                <a:off x="7313378" y="280836"/>
                <a:ext cx="186305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58" extrusionOk="0">
                    <a:moveTo>
                      <a:pt x="4279" y="0"/>
                    </a:moveTo>
                    <a:cubicBezTo>
                      <a:pt x="2133" y="0"/>
                      <a:pt x="64" y="1649"/>
                      <a:pt x="22" y="4168"/>
                    </a:cubicBezTo>
                    <a:cubicBezTo>
                      <a:pt x="1" y="6512"/>
                      <a:pt x="1905" y="8437"/>
                      <a:pt x="4248" y="8458"/>
                    </a:cubicBezTo>
                    <a:cubicBezTo>
                      <a:pt x="7994" y="8437"/>
                      <a:pt x="9877" y="3938"/>
                      <a:pt x="7240" y="1260"/>
                    </a:cubicBezTo>
                    <a:cubicBezTo>
                      <a:pt x="6385" y="390"/>
                      <a:pt x="5322" y="0"/>
                      <a:pt x="4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 rot="10800000">
                <a:off x="7086042" y="280836"/>
                <a:ext cx="186305" cy="15953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58" extrusionOk="0">
                    <a:moveTo>
                      <a:pt x="4274" y="0"/>
                    </a:moveTo>
                    <a:cubicBezTo>
                      <a:pt x="2124" y="0"/>
                      <a:pt x="50" y="1649"/>
                      <a:pt x="22" y="4168"/>
                    </a:cubicBezTo>
                    <a:cubicBezTo>
                      <a:pt x="1" y="6512"/>
                      <a:pt x="1905" y="8437"/>
                      <a:pt x="4248" y="8458"/>
                    </a:cubicBezTo>
                    <a:cubicBezTo>
                      <a:pt x="7994" y="8458"/>
                      <a:pt x="9877" y="3938"/>
                      <a:pt x="7240" y="1260"/>
                    </a:cubicBezTo>
                    <a:cubicBezTo>
                      <a:pt x="6385" y="390"/>
                      <a:pt x="5320" y="0"/>
                      <a:pt x="4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7" name="Google Shape;407;p2"/>
            <p:cNvGrpSpPr/>
            <p:nvPr/>
          </p:nvGrpSpPr>
          <p:grpSpPr>
            <a:xfrm rot="10800000">
              <a:off x="-479839" y="4184805"/>
              <a:ext cx="933015" cy="469695"/>
              <a:chOff x="8210498" y="469492"/>
              <a:chExt cx="933015" cy="469695"/>
            </a:xfrm>
          </p:grpSpPr>
          <p:sp>
            <p:nvSpPr>
              <p:cNvPr id="408" name="Google Shape;408;p2"/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7" name="Google Shape;417;p2"/>
          <p:cNvSpPr txBox="1">
            <a:spLocks noGrp="1"/>
          </p:cNvSpPr>
          <p:nvPr>
            <p:ph type="ctrTitle"/>
          </p:nvPr>
        </p:nvSpPr>
        <p:spPr>
          <a:xfrm>
            <a:off x="2233650" y="1473275"/>
            <a:ext cx="4676700" cy="15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Nunito Sans Black"/>
              <a:buNone/>
              <a:defRPr sz="55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Nunito Sans Black"/>
              <a:buNone/>
              <a:defRPr sz="5200">
                <a:latin typeface="Nunito Sans Black"/>
                <a:ea typeface="Nunito Sans Black"/>
                <a:cs typeface="Nunito Sans Black"/>
                <a:sym typeface="Nunito Sans Black"/>
              </a:defRPr>
            </a:lvl9pPr>
          </a:lstStyle>
          <a:p>
            <a:endParaRPr/>
          </a:p>
        </p:txBody>
      </p:sp>
      <p:sp>
        <p:nvSpPr>
          <p:cNvPr id="418" name="Google Shape;418;p2"/>
          <p:cNvSpPr txBox="1">
            <a:spLocks noGrp="1"/>
          </p:cNvSpPr>
          <p:nvPr>
            <p:ph type="subTitle" idx="1"/>
          </p:nvPr>
        </p:nvSpPr>
        <p:spPr>
          <a:xfrm>
            <a:off x="3113850" y="3311438"/>
            <a:ext cx="29163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19" name="슬라이드 번호 개체 틀 5">
            <a:extLst>
              <a:ext uri="{FF2B5EF4-FFF2-40B4-BE49-F238E27FC236}">
                <a16:creationId xmlns:a16="http://schemas.microsoft.com/office/drawing/2014/main" id="{B4F4246D-3AB2-428D-8C35-0BD0EE4A4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and body text 2">
  <p:cSld name="CUSTOM_6_1_1_1">
    <p:spTree>
      <p:nvGrpSpPr>
        <p:cNvPr id="1" name="Shape 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1" name="Google Shape;3221;p32"/>
          <p:cNvSpPr txBox="1">
            <a:spLocks noGrp="1"/>
          </p:cNvSpPr>
          <p:nvPr>
            <p:ph type="ctrTitle"/>
          </p:nvPr>
        </p:nvSpPr>
        <p:spPr>
          <a:xfrm>
            <a:off x="2865450" y="428504"/>
            <a:ext cx="34131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22" name="Google Shape;3222;p32"/>
          <p:cNvSpPr txBox="1">
            <a:spLocks noGrp="1"/>
          </p:cNvSpPr>
          <p:nvPr>
            <p:ph type="subTitle" idx="1"/>
          </p:nvPr>
        </p:nvSpPr>
        <p:spPr>
          <a:xfrm>
            <a:off x="1715983" y="3999578"/>
            <a:ext cx="5710800" cy="7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23" name="Google Shape;3223;p32"/>
          <p:cNvGrpSpPr/>
          <p:nvPr/>
        </p:nvGrpSpPr>
        <p:grpSpPr>
          <a:xfrm>
            <a:off x="-1567" y="1590928"/>
            <a:ext cx="1621148" cy="3552639"/>
            <a:chOff x="-1567" y="1590928"/>
            <a:chExt cx="1621148" cy="3552639"/>
          </a:xfrm>
        </p:grpSpPr>
        <p:grpSp>
          <p:nvGrpSpPr>
            <p:cNvPr id="3224" name="Google Shape;3224;p32"/>
            <p:cNvGrpSpPr/>
            <p:nvPr/>
          </p:nvGrpSpPr>
          <p:grpSpPr>
            <a:xfrm>
              <a:off x="-468" y="4177835"/>
              <a:ext cx="226576" cy="485068"/>
              <a:chOff x="826" y="3727523"/>
              <a:chExt cx="226576" cy="485068"/>
            </a:xfrm>
          </p:grpSpPr>
          <p:sp>
            <p:nvSpPr>
              <p:cNvPr id="3225" name="Google Shape;3225;p32"/>
              <p:cNvSpPr/>
              <p:nvPr/>
            </p:nvSpPr>
            <p:spPr>
              <a:xfrm>
                <a:off x="826" y="3727523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2"/>
              <p:cNvSpPr/>
              <p:nvPr/>
            </p:nvSpPr>
            <p:spPr>
              <a:xfrm>
                <a:off x="7937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2"/>
              <p:cNvSpPr/>
              <p:nvPr/>
            </p:nvSpPr>
            <p:spPr>
              <a:xfrm>
                <a:off x="7937" y="4002602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8" name="Google Shape;3228;p32"/>
            <p:cNvGrpSpPr/>
            <p:nvPr/>
          </p:nvGrpSpPr>
          <p:grpSpPr>
            <a:xfrm>
              <a:off x="239767" y="4177785"/>
              <a:ext cx="226161" cy="485068"/>
              <a:chOff x="226597" y="3727523"/>
              <a:chExt cx="226161" cy="485068"/>
            </a:xfrm>
          </p:grpSpPr>
          <p:sp>
            <p:nvSpPr>
              <p:cNvPr id="3229" name="Google Shape;3229;p32"/>
              <p:cNvSpPr/>
              <p:nvPr/>
            </p:nvSpPr>
            <p:spPr>
              <a:xfrm>
                <a:off x="226597" y="3727523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2"/>
              <p:cNvSpPr/>
              <p:nvPr/>
            </p:nvSpPr>
            <p:spPr>
              <a:xfrm>
                <a:off x="232123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2"/>
              <p:cNvSpPr/>
              <p:nvPr/>
            </p:nvSpPr>
            <p:spPr>
              <a:xfrm>
                <a:off x="232123" y="4002998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2" name="Google Shape;3232;p32"/>
            <p:cNvGrpSpPr/>
            <p:nvPr/>
          </p:nvGrpSpPr>
          <p:grpSpPr>
            <a:xfrm>
              <a:off x="945473" y="4891676"/>
              <a:ext cx="674108" cy="251833"/>
              <a:chOff x="933070" y="4891426"/>
              <a:chExt cx="674108" cy="251833"/>
            </a:xfrm>
          </p:grpSpPr>
          <p:sp>
            <p:nvSpPr>
              <p:cNvPr id="3233" name="Google Shape;3233;p32"/>
              <p:cNvSpPr/>
              <p:nvPr/>
            </p:nvSpPr>
            <p:spPr>
              <a:xfrm>
                <a:off x="933070" y="4891426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2"/>
              <p:cNvSpPr/>
              <p:nvPr/>
            </p:nvSpPr>
            <p:spPr>
              <a:xfrm>
                <a:off x="935560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2"/>
              <p:cNvSpPr/>
              <p:nvPr/>
            </p:nvSpPr>
            <p:spPr>
              <a:xfrm>
                <a:off x="1165254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32"/>
              <p:cNvSpPr/>
              <p:nvPr/>
            </p:nvSpPr>
            <p:spPr>
              <a:xfrm>
                <a:off x="1389157" y="4939545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7" name="Google Shape;3237;p32"/>
            <p:cNvGrpSpPr/>
            <p:nvPr/>
          </p:nvGrpSpPr>
          <p:grpSpPr>
            <a:xfrm>
              <a:off x="477063" y="3229109"/>
              <a:ext cx="229726" cy="695027"/>
              <a:chOff x="466156" y="2807915"/>
              <a:chExt cx="229726" cy="695027"/>
            </a:xfrm>
          </p:grpSpPr>
          <p:sp>
            <p:nvSpPr>
              <p:cNvPr id="3238" name="Google Shape;3238;p32"/>
              <p:cNvSpPr/>
              <p:nvPr/>
            </p:nvSpPr>
            <p:spPr>
              <a:xfrm>
                <a:off x="466156" y="280791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32"/>
              <p:cNvSpPr/>
              <p:nvPr/>
            </p:nvSpPr>
            <p:spPr>
              <a:xfrm>
                <a:off x="500505" y="2831362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32"/>
              <p:cNvSpPr/>
              <p:nvPr/>
            </p:nvSpPr>
            <p:spPr>
              <a:xfrm>
                <a:off x="500505" y="3069186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32"/>
              <p:cNvSpPr/>
              <p:nvPr/>
            </p:nvSpPr>
            <p:spPr>
              <a:xfrm>
                <a:off x="500505" y="3307181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2" name="Google Shape;3242;p32"/>
            <p:cNvGrpSpPr/>
            <p:nvPr/>
          </p:nvGrpSpPr>
          <p:grpSpPr>
            <a:xfrm>
              <a:off x="-1241" y="1590928"/>
              <a:ext cx="232084" cy="929469"/>
              <a:chOff x="53" y="1196432"/>
              <a:chExt cx="232084" cy="929469"/>
            </a:xfrm>
          </p:grpSpPr>
          <p:sp>
            <p:nvSpPr>
              <p:cNvPr id="3243" name="Google Shape;3243;p32"/>
              <p:cNvSpPr/>
              <p:nvPr/>
            </p:nvSpPr>
            <p:spPr>
              <a:xfrm>
                <a:off x="53" y="1196432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2"/>
              <p:cNvSpPr/>
              <p:nvPr/>
            </p:nvSpPr>
            <p:spPr>
              <a:xfrm>
                <a:off x="35572" y="1250097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2"/>
              <p:cNvSpPr/>
              <p:nvPr/>
            </p:nvSpPr>
            <p:spPr>
              <a:xfrm>
                <a:off x="35572" y="1913150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2"/>
              <p:cNvSpPr/>
              <p:nvPr/>
            </p:nvSpPr>
            <p:spPr>
              <a:xfrm>
                <a:off x="35572" y="1461910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2"/>
              <p:cNvSpPr/>
              <p:nvPr/>
            </p:nvSpPr>
            <p:spPr>
              <a:xfrm>
                <a:off x="35572" y="1693981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8" name="Google Shape;3248;p32"/>
            <p:cNvGrpSpPr/>
            <p:nvPr/>
          </p:nvGrpSpPr>
          <p:grpSpPr>
            <a:xfrm>
              <a:off x="-72" y="3933486"/>
              <a:ext cx="903023" cy="233273"/>
              <a:chOff x="1222" y="3501752"/>
              <a:chExt cx="903023" cy="233273"/>
            </a:xfrm>
          </p:grpSpPr>
          <p:sp>
            <p:nvSpPr>
              <p:cNvPr id="3249" name="Google Shape;3249;p32"/>
              <p:cNvSpPr/>
              <p:nvPr/>
            </p:nvSpPr>
            <p:spPr>
              <a:xfrm>
                <a:off x="1222" y="3501752"/>
                <a:ext cx="903023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47874" h="12367" extrusionOk="0">
                    <a:moveTo>
                      <a:pt x="1" y="1"/>
                    </a:moveTo>
                    <a:lnTo>
                      <a:pt x="1" y="12367"/>
                    </a:lnTo>
                    <a:lnTo>
                      <a:pt x="47874" y="12367"/>
                    </a:lnTo>
                    <a:lnTo>
                      <a:pt x="478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2"/>
              <p:cNvSpPr/>
              <p:nvPr/>
            </p:nvSpPr>
            <p:spPr>
              <a:xfrm>
                <a:off x="7372" y="353783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2" y="398"/>
                      <a:pt x="2688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2"/>
              <p:cNvSpPr/>
              <p:nvPr/>
            </p:nvSpPr>
            <p:spPr>
              <a:xfrm>
                <a:off x="663726" y="353783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0" y="0"/>
                    </a:moveTo>
                    <a:cubicBezTo>
                      <a:pt x="4648" y="0"/>
                      <a:pt x="3565" y="398"/>
                      <a:pt x="2688" y="1289"/>
                    </a:cubicBezTo>
                    <a:cubicBezTo>
                      <a:pt x="1" y="3997"/>
                      <a:pt x="1917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39" y="1717"/>
                      <a:pt x="7918" y="0"/>
                      <a:pt x="57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2"/>
              <p:cNvSpPr/>
              <p:nvPr/>
            </p:nvSpPr>
            <p:spPr>
              <a:xfrm>
                <a:off x="216958" y="353783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0" y="0"/>
                    </a:moveTo>
                    <a:cubicBezTo>
                      <a:pt x="4668" y="0"/>
                      <a:pt x="3585" y="398"/>
                      <a:pt x="2708" y="1289"/>
                    </a:cubicBezTo>
                    <a:cubicBezTo>
                      <a:pt x="0" y="3997"/>
                      <a:pt x="1937" y="8613"/>
                      <a:pt x="5753" y="8613"/>
                    </a:cubicBezTo>
                    <a:cubicBezTo>
                      <a:pt x="5770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36" y="0"/>
                      <a:pt x="57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2"/>
              <p:cNvSpPr/>
              <p:nvPr/>
            </p:nvSpPr>
            <p:spPr>
              <a:xfrm>
                <a:off x="446651" y="353783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5" y="0"/>
                    </a:moveTo>
                    <a:cubicBezTo>
                      <a:pt x="4650" y="0"/>
                      <a:pt x="3565" y="398"/>
                      <a:pt x="2688" y="1289"/>
                    </a:cubicBezTo>
                    <a:cubicBezTo>
                      <a:pt x="1" y="3997"/>
                      <a:pt x="1938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53" y="1717"/>
                      <a:pt x="7927" y="0"/>
                      <a:pt x="57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4" name="Google Shape;3254;p32"/>
            <p:cNvGrpSpPr/>
            <p:nvPr/>
          </p:nvGrpSpPr>
          <p:grpSpPr>
            <a:xfrm>
              <a:off x="-1241" y="2530941"/>
              <a:ext cx="466111" cy="451908"/>
              <a:chOff x="53" y="2125905"/>
              <a:chExt cx="466111" cy="451908"/>
            </a:xfrm>
          </p:grpSpPr>
          <p:sp>
            <p:nvSpPr>
              <p:cNvPr id="3255" name="Google Shape;3255;p32"/>
              <p:cNvSpPr/>
              <p:nvPr/>
            </p:nvSpPr>
            <p:spPr>
              <a:xfrm>
                <a:off x="53" y="2125905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2"/>
              <p:cNvSpPr/>
              <p:nvPr/>
            </p:nvSpPr>
            <p:spPr>
              <a:xfrm>
                <a:off x="37930" y="2150578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2"/>
              <p:cNvSpPr/>
              <p:nvPr/>
            </p:nvSpPr>
            <p:spPr>
              <a:xfrm>
                <a:off x="275131" y="2150578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2"/>
              <p:cNvSpPr/>
              <p:nvPr/>
            </p:nvSpPr>
            <p:spPr>
              <a:xfrm>
                <a:off x="275131" y="2386724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2"/>
              <p:cNvSpPr/>
              <p:nvPr/>
            </p:nvSpPr>
            <p:spPr>
              <a:xfrm>
                <a:off x="37930" y="2386724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0" name="Google Shape;3260;p32"/>
            <p:cNvGrpSpPr/>
            <p:nvPr/>
          </p:nvGrpSpPr>
          <p:grpSpPr>
            <a:xfrm>
              <a:off x="-1241" y="4673872"/>
              <a:ext cx="933015" cy="469695"/>
              <a:chOff x="53" y="4203889"/>
              <a:chExt cx="933015" cy="469695"/>
            </a:xfrm>
          </p:grpSpPr>
          <p:sp>
            <p:nvSpPr>
              <p:cNvPr id="3261" name="Google Shape;3261;p32"/>
              <p:cNvSpPr/>
              <p:nvPr/>
            </p:nvSpPr>
            <p:spPr>
              <a:xfrm>
                <a:off x="53" y="4203889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2"/>
              <p:cNvSpPr/>
              <p:nvPr/>
            </p:nvSpPr>
            <p:spPr>
              <a:xfrm>
                <a:off x="35572" y="423207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2"/>
              <p:cNvSpPr/>
              <p:nvPr/>
            </p:nvSpPr>
            <p:spPr>
              <a:xfrm>
                <a:off x="259739" y="423233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32"/>
              <p:cNvSpPr/>
              <p:nvPr/>
            </p:nvSpPr>
            <p:spPr>
              <a:xfrm>
                <a:off x="477209" y="423233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32"/>
              <p:cNvSpPr/>
              <p:nvPr/>
            </p:nvSpPr>
            <p:spPr>
              <a:xfrm>
                <a:off x="704545" y="4232165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32"/>
              <p:cNvSpPr/>
              <p:nvPr/>
            </p:nvSpPr>
            <p:spPr>
              <a:xfrm>
                <a:off x="35572" y="4473215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32"/>
              <p:cNvSpPr/>
              <p:nvPr/>
            </p:nvSpPr>
            <p:spPr>
              <a:xfrm>
                <a:off x="259739" y="447347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32"/>
              <p:cNvSpPr/>
              <p:nvPr/>
            </p:nvSpPr>
            <p:spPr>
              <a:xfrm>
                <a:off x="477209" y="447347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32"/>
              <p:cNvSpPr/>
              <p:nvPr/>
            </p:nvSpPr>
            <p:spPr>
              <a:xfrm>
                <a:off x="704942" y="4471894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0" name="Google Shape;3270;p32"/>
            <p:cNvGrpSpPr/>
            <p:nvPr/>
          </p:nvGrpSpPr>
          <p:grpSpPr>
            <a:xfrm>
              <a:off x="-1567" y="2994265"/>
              <a:ext cx="464942" cy="928676"/>
              <a:chOff x="1222" y="2573071"/>
              <a:chExt cx="464942" cy="928676"/>
            </a:xfrm>
          </p:grpSpPr>
          <p:sp>
            <p:nvSpPr>
              <p:cNvPr id="3271" name="Google Shape;3271;p32"/>
              <p:cNvSpPr/>
              <p:nvPr/>
            </p:nvSpPr>
            <p:spPr>
              <a:xfrm>
                <a:off x="1222" y="2573071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2"/>
              <p:cNvSpPr/>
              <p:nvPr/>
            </p:nvSpPr>
            <p:spPr>
              <a:xfrm>
                <a:off x="273565" y="2599913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2"/>
              <p:cNvSpPr/>
              <p:nvPr/>
            </p:nvSpPr>
            <p:spPr>
              <a:xfrm>
                <a:off x="273565" y="2837115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2"/>
              <p:cNvSpPr/>
              <p:nvPr/>
            </p:nvSpPr>
            <p:spPr>
              <a:xfrm>
                <a:off x="273565" y="3074317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2"/>
              <p:cNvSpPr/>
              <p:nvPr/>
            </p:nvSpPr>
            <p:spPr>
              <a:xfrm>
                <a:off x="273565" y="3304012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2"/>
              <p:cNvSpPr/>
              <p:nvPr/>
            </p:nvSpPr>
            <p:spPr>
              <a:xfrm>
                <a:off x="35176" y="2599913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2"/>
              <p:cNvSpPr/>
              <p:nvPr/>
            </p:nvSpPr>
            <p:spPr>
              <a:xfrm>
                <a:off x="35176" y="2837115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2"/>
              <p:cNvSpPr/>
              <p:nvPr/>
            </p:nvSpPr>
            <p:spPr>
              <a:xfrm>
                <a:off x="35176" y="3074317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2"/>
              <p:cNvSpPr/>
              <p:nvPr/>
            </p:nvSpPr>
            <p:spPr>
              <a:xfrm>
                <a:off x="35176" y="3304012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80" name="Google Shape;3280;p32"/>
          <p:cNvGrpSpPr/>
          <p:nvPr/>
        </p:nvGrpSpPr>
        <p:grpSpPr>
          <a:xfrm>
            <a:off x="6557060" y="1045"/>
            <a:ext cx="2587797" cy="3818357"/>
            <a:chOff x="6557060" y="1045"/>
            <a:chExt cx="2587797" cy="3818357"/>
          </a:xfrm>
        </p:grpSpPr>
        <p:grpSp>
          <p:nvGrpSpPr>
            <p:cNvPr id="3281" name="Google Shape;3281;p32"/>
            <p:cNvGrpSpPr/>
            <p:nvPr/>
          </p:nvGrpSpPr>
          <p:grpSpPr>
            <a:xfrm>
              <a:off x="8406193" y="1676958"/>
              <a:ext cx="231688" cy="912511"/>
              <a:chOff x="8445721" y="2335166"/>
              <a:chExt cx="231688" cy="912511"/>
            </a:xfrm>
          </p:grpSpPr>
          <p:sp>
            <p:nvSpPr>
              <p:cNvPr id="3282" name="Google Shape;3282;p32"/>
              <p:cNvSpPr/>
              <p:nvPr/>
            </p:nvSpPr>
            <p:spPr>
              <a:xfrm rot="10800000">
                <a:off x="8445721" y="2335166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2"/>
              <p:cNvSpPr/>
              <p:nvPr/>
            </p:nvSpPr>
            <p:spPr>
              <a:xfrm rot="10800000">
                <a:off x="8455189" y="3050714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2"/>
              <p:cNvSpPr/>
              <p:nvPr/>
            </p:nvSpPr>
            <p:spPr>
              <a:xfrm rot="10800000">
                <a:off x="8455189" y="238764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2"/>
              <p:cNvSpPr/>
              <p:nvPr/>
            </p:nvSpPr>
            <p:spPr>
              <a:xfrm rot="10800000">
                <a:off x="8455189" y="283876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2"/>
              <p:cNvSpPr/>
              <p:nvPr/>
            </p:nvSpPr>
            <p:spPr>
              <a:xfrm rot="10800000">
                <a:off x="8455189" y="2607094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7" name="Google Shape;3287;p32"/>
            <p:cNvGrpSpPr/>
            <p:nvPr/>
          </p:nvGrpSpPr>
          <p:grpSpPr>
            <a:xfrm>
              <a:off x="8180143" y="1051"/>
              <a:ext cx="474807" cy="477976"/>
              <a:chOff x="8210487" y="-177"/>
              <a:chExt cx="474807" cy="477976"/>
            </a:xfrm>
          </p:grpSpPr>
          <p:sp>
            <p:nvSpPr>
              <p:cNvPr id="3288" name="Google Shape;3288;p32"/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32"/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32"/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32"/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32"/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3" name="Google Shape;3293;p32"/>
            <p:cNvGrpSpPr/>
            <p:nvPr/>
          </p:nvGrpSpPr>
          <p:grpSpPr>
            <a:xfrm>
              <a:off x="8668852" y="1051"/>
              <a:ext cx="474807" cy="477976"/>
              <a:chOff x="8667932" y="-177"/>
              <a:chExt cx="474807" cy="477976"/>
            </a:xfrm>
          </p:grpSpPr>
          <p:sp>
            <p:nvSpPr>
              <p:cNvPr id="3294" name="Google Shape;3294;p32"/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2"/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2"/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2"/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2"/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9" name="Google Shape;3299;p32"/>
            <p:cNvGrpSpPr/>
            <p:nvPr/>
          </p:nvGrpSpPr>
          <p:grpSpPr>
            <a:xfrm>
              <a:off x="6557060" y="1045"/>
              <a:ext cx="934995" cy="251833"/>
              <a:chOff x="6611261" y="-182"/>
              <a:chExt cx="934995" cy="251833"/>
            </a:xfrm>
          </p:grpSpPr>
          <p:sp>
            <p:nvSpPr>
              <p:cNvPr id="3300" name="Google Shape;3300;p32"/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2"/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2"/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2"/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2"/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5" name="Google Shape;3305;p32"/>
            <p:cNvGrpSpPr/>
            <p:nvPr/>
          </p:nvGrpSpPr>
          <p:grpSpPr>
            <a:xfrm>
              <a:off x="8649523" y="2889815"/>
              <a:ext cx="248677" cy="481422"/>
              <a:chOff x="8675415" y="3004149"/>
              <a:chExt cx="236026" cy="463753"/>
            </a:xfrm>
          </p:grpSpPr>
          <p:sp>
            <p:nvSpPr>
              <p:cNvPr id="3306" name="Google Shape;3306;p32"/>
              <p:cNvSpPr/>
              <p:nvPr/>
            </p:nvSpPr>
            <p:spPr>
              <a:xfrm rot="10800000">
                <a:off x="8675415" y="3004149"/>
                <a:ext cx="236026" cy="463753"/>
              </a:xfrm>
              <a:custGeom>
                <a:avLst/>
                <a:gdLst/>
                <a:ahLst/>
                <a:cxnLst/>
                <a:rect l="l" t="t" r="r" b="b"/>
                <a:pathLst>
                  <a:path w="12513" h="24586" extrusionOk="0">
                    <a:moveTo>
                      <a:pt x="0" y="0"/>
                    </a:moveTo>
                    <a:lnTo>
                      <a:pt x="0" y="24586"/>
                    </a:lnTo>
                    <a:lnTo>
                      <a:pt x="12512" y="24586"/>
                    </a:lnTo>
                    <a:lnTo>
                      <a:pt x="125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2"/>
              <p:cNvSpPr/>
              <p:nvPr/>
            </p:nvSpPr>
            <p:spPr>
              <a:xfrm rot="10800000">
                <a:off x="8710537" y="3277390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0"/>
                    </a:moveTo>
                    <a:cubicBezTo>
                      <a:pt x="1904" y="0"/>
                      <a:pt x="0" y="4499"/>
                      <a:pt x="2637" y="7156"/>
                    </a:cubicBezTo>
                    <a:cubicBezTo>
                      <a:pt x="3499" y="8033"/>
                      <a:pt x="4566" y="8425"/>
                      <a:pt x="5613" y="8425"/>
                    </a:cubicBezTo>
                    <a:cubicBezTo>
                      <a:pt x="7763" y="8425"/>
                      <a:pt x="9827" y="6767"/>
                      <a:pt x="9855" y="4248"/>
                    </a:cubicBezTo>
                    <a:cubicBezTo>
                      <a:pt x="9855" y="1904"/>
                      <a:pt x="7972" y="0"/>
                      <a:pt x="56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2"/>
              <p:cNvSpPr/>
              <p:nvPr/>
            </p:nvSpPr>
            <p:spPr>
              <a:xfrm rot="10800000">
                <a:off x="8710537" y="3052204"/>
                <a:ext cx="185796" cy="158766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7" extrusionOk="0">
                    <a:moveTo>
                      <a:pt x="5597" y="1"/>
                    </a:moveTo>
                    <a:cubicBezTo>
                      <a:pt x="1889" y="1"/>
                      <a:pt x="0" y="4505"/>
                      <a:pt x="2631" y="7156"/>
                    </a:cubicBezTo>
                    <a:cubicBezTo>
                      <a:pt x="3493" y="8026"/>
                      <a:pt x="4560" y="8416"/>
                      <a:pt x="5606" y="8416"/>
                    </a:cubicBezTo>
                    <a:cubicBezTo>
                      <a:pt x="7757" y="8416"/>
                      <a:pt x="9821" y="6768"/>
                      <a:pt x="9849" y="4248"/>
                    </a:cubicBezTo>
                    <a:cubicBezTo>
                      <a:pt x="9849" y="1905"/>
                      <a:pt x="7966" y="1"/>
                      <a:pt x="5623" y="1"/>
                    </a:cubicBezTo>
                    <a:cubicBezTo>
                      <a:pt x="5614" y="1"/>
                      <a:pt x="5605" y="1"/>
                      <a:pt x="5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9" name="Google Shape;3309;p32"/>
            <p:cNvGrpSpPr/>
            <p:nvPr/>
          </p:nvGrpSpPr>
          <p:grpSpPr>
            <a:xfrm>
              <a:off x="8905206" y="966810"/>
              <a:ext cx="237747" cy="521206"/>
              <a:chOff x="8916163" y="930485"/>
              <a:chExt cx="226576" cy="485068"/>
            </a:xfrm>
          </p:grpSpPr>
          <p:sp>
            <p:nvSpPr>
              <p:cNvPr id="3310" name="Google Shape;3310;p32"/>
              <p:cNvSpPr/>
              <p:nvPr/>
            </p:nvSpPr>
            <p:spPr>
              <a:xfrm rot="10800000">
                <a:off x="8916163" y="930485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32"/>
              <p:cNvSpPr/>
              <p:nvPr/>
            </p:nvSpPr>
            <p:spPr>
              <a:xfrm rot="10800000">
                <a:off x="8950115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32"/>
              <p:cNvSpPr/>
              <p:nvPr/>
            </p:nvSpPr>
            <p:spPr>
              <a:xfrm rot="10800000">
                <a:off x="8950115" y="981501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3" name="Google Shape;3313;p32"/>
            <p:cNvGrpSpPr/>
            <p:nvPr/>
          </p:nvGrpSpPr>
          <p:grpSpPr>
            <a:xfrm>
              <a:off x="8650169" y="968168"/>
              <a:ext cx="241789" cy="518489"/>
              <a:chOff x="8690807" y="930485"/>
              <a:chExt cx="226161" cy="485068"/>
            </a:xfrm>
          </p:grpSpPr>
          <p:sp>
            <p:nvSpPr>
              <p:cNvPr id="3314" name="Google Shape;3314;p32"/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32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32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7" name="Google Shape;3317;p32"/>
            <p:cNvGrpSpPr/>
            <p:nvPr/>
          </p:nvGrpSpPr>
          <p:grpSpPr>
            <a:xfrm>
              <a:off x="8407182" y="970843"/>
              <a:ext cx="229726" cy="695027"/>
              <a:chOff x="8447683" y="1640135"/>
              <a:chExt cx="229726" cy="695027"/>
            </a:xfrm>
          </p:grpSpPr>
          <p:sp>
            <p:nvSpPr>
              <p:cNvPr id="3318" name="Google Shape;3318;p32"/>
              <p:cNvSpPr/>
              <p:nvPr/>
            </p:nvSpPr>
            <p:spPr>
              <a:xfrm rot="10800000">
                <a:off x="8447683" y="164013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2"/>
              <p:cNvSpPr/>
              <p:nvPr/>
            </p:nvSpPr>
            <p:spPr>
              <a:xfrm rot="10800000">
                <a:off x="8455189" y="2150836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2"/>
              <p:cNvSpPr/>
              <p:nvPr/>
            </p:nvSpPr>
            <p:spPr>
              <a:xfrm rot="10800000">
                <a:off x="8455189" y="191323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2"/>
              <p:cNvSpPr/>
              <p:nvPr/>
            </p:nvSpPr>
            <p:spPr>
              <a:xfrm rot="10800000">
                <a:off x="8455189" y="1674848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2" name="Google Shape;3322;p32"/>
            <p:cNvGrpSpPr/>
            <p:nvPr/>
          </p:nvGrpSpPr>
          <p:grpSpPr>
            <a:xfrm>
              <a:off x="7936989" y="263767"/>
              <a:ext cx="229330" cy="695891"/>
              <a:chOff x="7981165" y="243746"/>
              <a:chExt cx="229330" cy="698195"/>
            </a:xfrm>
          </p:grpSpPr>
          <p:sp>
            <p:nvSpPr>
              <p:cNvPr id="3323" name="Google Shape;3323;p32"/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2"/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2"/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2"/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7" name="Google Shape;3327;p32"/>
            <p:cNvGrpSpPr/>
            <p:nvPr/>
          </p:nvGrpSpPr>
          <p:grpSpPr>
            <a:xfrm>
              <a:off x="8912773" y="2889933"/>
              <a:ext cx="232084" cy="929469"/>
              <a:chOff x="8911428" y="3017176"/>
              <a:chExt cx="232084" cy="929469"/>
            </a:xfrm>
          </p:grpSpPr>
          <p:sp>
            <p:nvSpPr>
              <p:cNvPr id="3328" name="Google Shape;3328;p32"/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2"/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2"/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2"/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2"/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3" name="Google Shape;3333;p32"/>
            <p:cNvGrpSpPr/>
            <p:nvPr/>
          </p:nvGrpSpPr>
          <p:grpSpPr>
            <a:xfrm>
              <a:off x="8649710" y="2432667"/>
              <a:ext cx="493379" cy="451275"/>
              <a:chOff x="8677401" y="2565264"/>
              <a:chExt cx="466111" cy="451908"/>
            </a:xfrm>
          </p:grpSpPr>
          <p:sp>
            <p:nvSpPr>
              <p:cNvPr id="3334" name="Google Shape;3334;p32"/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2"/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2"/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2"/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2"/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2"/>
            <p:cNvGrpSpPr/>
            <p:nvPr/>
          </p:nvGrpSpPr>
          <p:grpSpPr>
            <a:xfrm>
              <a:off x="8180616" y="490075"/>
              <a:ext cx="962218" cy="469695"/>
              <a:chOff x="8210498" y="469492"/>
              <a:chExt cx="933015" cy="469695"/>
            </a:xfrm>
          </p:grpSpPr>
          <p:sp>
            <p:nvSpPr>
              <p:cNvPr id="3340" name="Google Shape;3340;p32"/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32"/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32"/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32"/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32"/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32"/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32"/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32"/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32"/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9" name="Google Shape;3349;p32"/>
            <p:cNvGrpSpPr/>
            <p:nvPr/>
          </p:nvGrpSpPr>
          <p:grpSpPr>
            <a:xfrm>
              <a:off x="8650487" y="1493668"/>
              <a:ext cx="492699" cy="928676"/>
              <a:chOff x="8677401" y="1641329"/>
              <a:chExt cx="464942" cy="928676"/>
            </a:xfrm>
          </p:grpSpPr>
          <p:sp>
            <p:nvSpPr>
              <p:cNvPr id="3350" name="Google Shape;3350;p32"/>
              <p:cNvSpPr/>
              <p:nvPr/>
            </p:nvSpPr>
            <p:spPr>
              <a:xfrm rot="10800000">
                <a:off x="8677401" y="1641329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32"/>
              <p:cNvSpPr/>
              <p:nvPr/>
            </p:nvSpPr>
            <p:spPr>
              <a:xfrm rot="10800000">
                <a:off x="8681960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32"/>
              <p:cNvSpPr/>
              <p:nvPr/>
            </p:nvSpPr>
            <p:spPr>
              <a:xfrm rot="10800000">
                <a:off x="8681960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32"/>
              <p:cNvSpPr/>
              <p:nvPr/>
            </p:nvSpPr>
            <p:spPr>
              <a:xfrm rot="10800000">
                <a:off x="8681564" y="1907825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32"/>
              <p:cNvSpPr/>
              <p:nvPr/>
            </p:nvSpPr>
            <p:spPr>
              <a:xfrm rot="10800000">
                <a:off x="8681564" y="1678206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32"/>
              <p:cNvSpPr/>
              <p:nvPr/>
            </p:nvSpPr>
            <p:spPr>
              <a:xfrm rot="10800000">
                <a:off x="8920349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32"/>
              <p:cNvSpPr/>
              <p:nvPr/>
            </p:nvSpPr>
            <p:spPr>
              <a:xfrm rot="10800000">
                <a:off x="8920349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32"/>
              <p:cNvSpPr/>
              <p:nvPr/>
            </p:nvSpPr>
            <p:spPr>
              <a:xfrm rot="10800000">
                <a:off x="8920349" y="1907825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32"/>
              <p:cNvSpPr/>
              <p:nvPr/>
            </p:nvSpPr>
            <p:spPr>
              <a:xfrm rot="10800000">
                <a:off x="8920349" y="1678206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9" name="Google Shape;3359;p32"/>
            <p:cNvGrpSpPr/>
            <p:nvPr/>
          </p:nvGrpSpPr>
          <p:grpSpPr>
            <a:xfrm>
              <a:off x="7491999" y="1045"/>
              <a:ext cx="674108" cy="251833"/>
              <a:chOff x="7536387" y="-182"/>
              <a:chExt cx="674108" cy="251833"/>
            </a:xfrm>
          </p:grpSpPr>
          <p:sp>
            <p:nvSpPr>
              <p:cNvPr id="3360" name="Google Shape;3360;p32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32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32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32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" name="슬라이드 번호 개체 틀 5">
            <a:extLst>
              <a:ext uri="{FF2B5EF4-FFF2-40B4-BE49-F238E27FC236}">
                <a16:creationId xmlns:a16="http://schemas.microsoft.com/office/drawing/2014/main" id="{F2A037E9-29D5-4ED3-85B2-D18F1782B4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"/>
          <p:cNvSpPr/>
          <p:nvPr/>
        </p:nvSpPr>
        <p:spPr>
          <a:xfrm>
            <a:off x="1525903" y="1826275"/>
            <a:ext cx="6092195" cy="1759298"/>
          </a:xfrm>
          <a:prstGeom prst="rect">
            <a:avLst/>
          </a:prstGeom>
          <a:solidFill>
            <a:srgbClr val="61AE4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2" name="Google Shape;422;p3"/>
          <p:cNvSpPr/>
          <p:nvPr/>
        </p:nvSpPr>
        <p:spPr>
          <a:xfrm>
            <a:off x="1789303" y="1538800"/>
            <a:ext cx="1164416" cy="277638"/>
          </a:xfrm>
          <a:prstGeom prst="rect">
            <a:avLst/>
          </a:prstGeom>
          <a:solidFill>
            <a:srgbClr val="7AC75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"/>
          <p:cNvSpPr/>
          <p:nvPr/>
        </p:nvSpPr>
        <p:spPr>
          <a:xfrm>
            <a:off x="3989786" y="1538800"/>
            <a:ext cx="1164416" cy="277638"/>
          </a:xfrm>
          <a:prstGeom prst="rect">
            <a:avLst/>
          </a:prstGeom>
          <a:solidFill>
            <a:srgbClr val="7AC75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"/>
          <p:cNvSpPr/>
          <p:nvPr/>
        </p:nvSpPr>
        <p:spPr>
          <a:xfrm>
            <a:off x="6190200" y="1538800"/>
            <a:ext cx="1164416" cy="277638"/>
          </a:xfrm>
          <a:prstGeom prst="rect">
            <a:avLst/>
          </a:prstGeom>
          <a:solidFill>
            <a:srgbClr val="7AC75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"/>
          <p:cNvSpPr txBox="1">
            <a:spLocks noGrp="1"/>
          </p:cNvSpPr>
          <p:nvPr>
            <p:ph type="title"/>
          </p:nvPr>
        </p:nvSpPr>
        <p:spPr>
          <a:xfrm>
            <a:off x="1789200" y="2734166"/>
            <a:ext cx="5565600" cy="6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6" name="Google Shape;426;p3"/>
          <p:cNvSpPr txBox="1">
            <a:spLocks noGrp="1"/>
          </p:cNvSpPr>
          <p:nvPr>
            <p:ph type="subTitle" idx="1"/>
          </p:nvPr>
        </p:nvSpPr>
        <p:spPr>
          <a:xfrm>
            <a:off x="2264700" y="3713950"/>
            <a:ext cx="4614600" cy="5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616" name="Google Shape;616;p3"/>
          <p:cNvSpPr txBox="1">
            <a:spLocks noGrp="1"/>
          </p:cNvSpPr>
          <p:nvPr>
            <p:ph type="title" idx="2" hasCustomPrompt="1"/>
          </p:nvPr>
        </p:nvSpPr>
        <p:spPr>
          <a:xfrm>
            <a:off x="3989700" y="2022467"/>
            <a:ext cx="1164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grpSp>
        <p:nvGrpSpPr>
          <p:cNvPr id="200" name="Google Shape;3224;p32">
            <a:extLst>
              <a:ext uri="{FF2B5EF4-FFF2-40B4-BE49-F238E27FC236}">
                <a16:creationId xmlns:a16="http://schemas.microsoft.com/office/drawing/2014/main" id="{CE4C51D9-E4B6-44E7-9766-2BFA8F769D44}"/>
              </a:ext>
            </a:extLst>
          </p:cNvPr>
          <p:cNvGrpSpPr/>
          <p:nvPr/>
        </p:nvGrpSpPr>
        <p:grpSpPr>
          <a:xfrm>
            <a:off x="-468" y="4177835"/>
            <a:ext cx="226576" cy="485068"/>
            <a:chOff x="826" y="3727523"/>
            <a:chExt cx="226576" cy="485068"/>
          </a:xfrm>
        </p:grpSpPr>
        <p:sp>
          <p:nvSpPr>
            <p:cNvPr id="253" name="Google Shape;3225;p32">
              <a:extLst>
                <a:ext uri="{FF2B5EF4-FFF2-40B4-BE49-F238E27FC236}">
                  <a16:creationId xmlns:a16="http://schemas.microsoft.com/office/drawing/2014/main" id="{EF96F52C-6CB5-4C4D-8777-356B6B69F8CF}"/>
                </a:ext>
              </a:extLst>
            </p:cNvPr>
            <p:cNvSpPr/>
            <p:nvPr/>
          </p:nvSpPr>
          <p:spPr>
            <a:xfrm>
              <a:off x="826" y="3727523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226;p32">
              <a:extLst>
                <a:ext uri="{FF2B5EF4-FFF2-40B4-BE49-F238E27FC236}">
                  <a16:creationId xmlns:a16="http://schemas.microsoft.com/office/drawing/2014/main" id="{534AF70A-6640-42C5-8C63-DF9AA35AD036}"/>
                </a:ext>
              </a:extLst>
            </p:cNvPr>
            <p:cNvSpPr/>
            <p:nvPr/>
          </p:nvSpPr>
          <p:spPr>
            <a:xfrm>
              <a:off x="7937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227;p32">
              <a:extLst>
                <a:ext uri="{FF2B5EF4-FFF2-40B4-BE49-F238E27FC236}">
                  <a16:creationId xmlns:a16="http://schemas.microsoft.com/office/drawing/2014/main" id="{8B167AFB-4FE0-4893-96CD-8C49B546B50B}"/>
                </a:ext>
              </a:extLst>
            </p:cNvPr>
            <p:cNvSpPr/>
            <p:nvPr/>
          </p:nvSpPr>
          <p:spPr>
            <a:xfrm>
              <a:off x="7937" y="4002602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3228;p32">
            <a:extLst>
              <a:ext uri="{FF2B5EF4-FFF2-40B4-BE49-F238E27FC236}">
                <a16:creationId xmlns:a16="http://schemas.microsoft.com/office/drawing/2014/main" id="{C85B2439-FE6C-4E9A-891F-C2EE3C7D2DDD}"/>
              </a:ext>
            </a:extLst>
          </p:cNvPr>
          <p:cNvGrpSpPr/>
          <p:nvPr/>
        </p:nvGrpSpPr>
        <p:grpSpPr>
          <a:xfrm>
            <a:off x="239767" y="4177785"/>
            <a:ext cx="226161" cy="485068"/>
            <a:chOff x="226597" y="3727523"/>
            <a:chExt cx="226161" cy="485068"/>
          </a:xfrm>
        </p:grpSpPr>
        <p:sp>
          <p:nvSpPr>
            <p:cNvPr id="250" name="Google Shape;3229;p32">
              <a:extLst>
                <a:ext uri="{FF2B5EF4-FFF2-40B4-BE49-F238E27FC236}">
                  <a16:creationId xmlns:a16="http://schemas.microsoft.com/office/drawing/2014/main" id="{06DB7DE1-74DE-450C-81E3-9B3EA119A093}"/>
                </a:ext>
              </a:extLst>
            </p:cNvPr>
            <p:cNvSpPr/>
            <p:nvPr/>
          </p:nvSpPr>
          <p:spPr>
            <a:xfrm>
              <a:off x="226597" y="3727523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230;p32">
              <a:extLst>
                <a:ext uri="{FF2B5EF4-FFF2-40B4-BE49-F238E27FC236}">
                  <a16:creationId xmlns:a16="http://schemas.microsoft.com/office/drawing/2014/main" id="{2CFF590B-0AAF-4C94-93E4-7E353733884A}"/>
                </a:ext>
              </a:extLst>
            </p:cNvPr>
            <p:cNvSpPr/>
            <p:nvPr/>
          </p:nvSpPr>
          <p:spPr>
            <a:xfrm>
              <a:off x="232123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231;p32">
              <a:extLst>
                <a:ext uri="{FF2B5EF4-FFF2-40B4-BE49-F238E27FC236}">
                  <a16:creationId xmlns:a16="http://schemas.microsoft.com/office/drawing/2014/main" id="{A4DDFE72-5CCE-4091-8D09-0AECD93DA0D2}"/>
                </a:ext>
              </a:extLst>
            </p:cNvPr>
            <p:cNvSpPr/>
            <p:nvPr/>
          </p:nvSpPr>
          <p:spPr>
            <a:xfrm>
              <a:off x="232123" y="4002998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232;p32">
            <a:extLst>
              <a:ext uri="{FF2B5EF4-FFF2-40B4-BE49-F238E27FC236}">
                <a16:creationId xmlns:a16="http://schemas.microsoft.com/office/drawing/2014/main" id="{DF5C1797-56B9-45D9-877E-E40A1EED45AE}"/>
              </a:ext>
            </a:extLst>
          </p:cNvPr>
          <p:cNvGrpSpPr/>
          <p:nvPr/>
        </p:nvGrpSpPr>
        <p:grpSpPr>
          <a:xfrm>
            <a:off x="945473" y="4891676"/>
            <a:ext cx="674108" cy="251833"/>
            <a:chOff x="933070" y="4891426"/>
            <a:chExt cx="674108" cy="251833"/>
          </a:xfrm>
        </p:grpSpPr>
        <p:sp>
          <p:nvSpPr>
            <p:cNvPr id="246" name="Google Shape;3233;p32">
              <a:extLst>
                <a:ext uri="{FF2B5EF4-FFF2-40B4-BE49-F238E27FC236}">
                  <a16:creationId xmlns:a16="http://schemas.microsoft.com/office/drawing/2014/main" id="{1661BDC8-9DCE-49CB-A3E8-7264643EC19C}"/>
                </a:ext>
              </a:extLst>
            </p:cNvPr>
            <p:cNvSpPr/>
            <p:nvPr/>
          </p:nvSpPr>
          <p:spPr>
            <a:xfrm>
              <a:off x="933070" y="4891426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234;p32">
              <a:extLst>
                <a:ext uri="{FF2B5EF4-FFF2-40B4-BE49-F238E27FC236}">
                  <a16:creationId xmlns:a16="http://schemas.microsoft.com/office/drawing/2014/main" id="{D17895BE-5CF1-48E7-B40B-055B7DF7B888}"/>
                </a:ext>
              </a:extLst>
            </p:cNvPr>
            <p:cNvSpPr/>
            <p:nvPr/>
          </p:nvSpPr>
          <p:spPr>
            <a:xfrm>
              <a:off x="935560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235;p32">
              <a:extLst>
                <a:ext uri="{FF2B5EF4-FFF2-40B4-BE49-F238E27FC236}">
                  <a16:creationId xmlns:a16="http://schemas.microsoft.com/office/drawing/2014/main" id="{24B11D0F-F68C-4619-9613-DC05AEB83330}"/>
                </a:ext>
              </a:extLst>
            </p:cNvPr>
            <p:cNvSpPr/>
            <p:nvPr/>
          </p:nvSpPr>
          <p:spPr>
            <a:xfrm>
              <a:off x="1165254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236;p32">
              <a:extLst>
                <a:ext uri="{FF2B5EF4-FFF2-40B4-BE49-F238E27FC236}">
                  <a16:creationId xmlns:a16="http://schemas.microsoft.com/office/drawing/2014/main" id="{EF903189-8FCE-431B-A221-56F2719CC2C4}"/>
                </a:ext>
              </a:extLst>
            </p:cNvPr>
            <p:cNvSpPr/>
            <p:nvPr/>
          </p:nvSpPr>
          <p:spPr>
            <a:xfrm>
              <a:off x="1389157" y="4939545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248;p32">
            <a:extLst>
              <a:ext uri="{FF2B5EF4-FFF2-40B4-BE49-F238E27FC236}">
                <a16:creationId xmlns:a16="http://schemas.microsoft.com/office/drawing/2014/main" id="{1EE120DE-9CF9-49BB-9DFA-5A3CA6AA0E16}"/>
              </a:ext>
            </a:extLst>
          </p:cNvPr>
          <p:cNvGrpSpPr/>
          <p:nvPr/>
        </p:nvGrpSpPr>
        <p:grpSpPr>
          <a:xfrm>
            <a:off x="482265" y="4399141"/>
            <a:ext cx="903023" cy="233273"/>
            <a:chOff x="1222" y="3501752"/>
            <a:chExt cx="903023" cy="233273"/>
          </a:xfrm>
        </p:grpSpPr>
        <p:sp>
          <p:nvSpPr>
            <p:cNvPr id="232" name="Google Shape;3249;p32">
              <a:extLst>
                <a:ext uri="{FF2B5EF4-FFF2-40B4-BE49-F238E27FC236}">
                  <a16:creationId xmlns:a16="http://schemas.microsoft.com/office/drawing/2014/main" id="{A3FC863F-058F-45CC-A806-B56659B1D3AA}"/>
                </a:ext>
              </a:extLst>
            </p:cNvPr>
            <p:cNvSpPr/>
            <p:nvPr/>
          </p:nvSpPr>
          <p:spPr>
            <a:xfrm>
              <a:off x="1222" y="3501752"/>
              <a:ext cx="903023" cy="233273"/>
            </a:xfrm>
            <a:custGeom>
              <a:avLst/>
              <a:gdLst/>
              <a:ahLst/>
              <a:cxnLst/>
              <a:rect l="l" t="t" r="r" b="b"/>
              <a:pathLst>
                <a:path w="47874" h="12367" extrusionOk="0">
                  <a:moveTo>
                    <a:pt x="1" y="1"/>
                  </a:moveTo>
                  <a:lnTo>
                    <a:pt x="1" y="12367"/>
                  </a:lnTo>
                  <a:lnTo>
                    <a:pt x="47874" y="12367"/>
                  </a:lnTo>
                  <a:lnTo>
                    <a:pt x="478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250;p32">
              <a:extLst>
                <a:ext uri="{FF2B5EF4-FFF2-40B4-BE49-F238E27FC236}">
                  <a16:creationId xmlns:a16="http://schemas.microsoft.com/office/drawing/2014/main" id="{BA0B64A8-FA7B-4E5A-9F97-46F0432D815D}"/>
                </a:ext>
              </a:extLst>
            </p:cNvPr>
            <p:cNvSpPr/>
            <p:nvPr/>
          </p:nvSpPr>
          <p:spPr>
            <a:xfrm>
              <a:off x="7372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24" y="0"/>
                  </a:moveTo>
                  <a:cubicBezTo>
                    <a:pt x="4659" y="0"/>
                    <a:pt x="3572" y="398"/>
                    <a:pt x="2688" y="1289"/>
                  </a:cubicBezTo>
                  <a:cubicBezTo>
                    <a:pt x="1" y="3997"/>
                    <a:pt x="1938" y="8613"/>
                    <a:pt x="5754" y="8613"/>
                  </a:cubicBezTo>
                  <a:cubicBezTo>
                    <a:pt x="5771" y="8613"/>
                    <a:pt x="5788" y="8613"/>
                    <a:pt x="5805" y="8612"/>
                  </a:cubicBezTo>
                  <a:cubicBezTo>
                    <a:pt x="8170" y="8591"/>
                    <a:pt x="10074" y="6667"/>
                    <a:pt x="10053" y="4302"/>
                  </a:cubicBezTo>
                  <a:cubicBezTo>
                    <a:pt x="10053" y="1717"/>
                    <a:pt x="7936" y="0"/>
                    <a:pt x="5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251;p32">
              <a:extLst>
                <a:ext uri="{FF2B5EF4-FFF2-40B4-BE49-F238E27FC236}">
                  <a16:creationId xmlns:a16="http://schemas.microsoft.com/office/drawing/2014/main" id="{E37ACD2E-9472-4422-8904-923208E9E68A}"/>
                </a:ext>
              </a:extLst>
            </p:cNvPr>
            <p:cNvSpPr/>
            <p:nvPr/>
          </p:nvSpPr>
          <p:spPr>
            <a:xfrm>
              <a:off x="663726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0" y="0"/>
                  </a:moveTo>
                  <a:cubicBezTo>
                    <a:pt x="4648" y="0"/>
                    <a:pt x="3565" y="398"/>
                    <a:pt x="2688" y="1289"/>
                  </a:cubicBezTo>
                  <a:cubicBezTo>
                    <a:pt x="1" y="3997"/>
                    <a:pt x="1917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39" y="1717"/>
                    <a:pt x="7918" y="0"/>
                    <a:pt x="57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252;p32">
              <a:extLst>
                <a:ext uri="{FF2B5EF4-FFF2-40B4-BE49-F238E27FC236}">
                  <a16:creationId xmlns:a16="http://schemas.microsoft.com/office/drawing/2014/main" id="{C4745D60-0A0C-483A-851C-FE9FC5440BB9}"/>
                </a:ext>
              </a:extLst>
            </p:cNvPr>
            <p:cNvSpPr/>
            <p:nvPr/>
          </p:nvSpPr>
          <p:spPr>
            <a:xfrm>
              <a:off x="216958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30" y="0"/>
                  </a:moveTo>
                  <a:cubicBezTo>
                    <a:pt x="4668" y="0"/>
                    <a:pt x="3585" y="398"/>
                    <a:pt x="2708" y="1289"/>
                  </a:cubicBezTo>
                  <a:cubicBezTo>
                    <a:pt x="0" y="3997"/>
                    <a:pt x="1937" y="8613"/>
                    <a:pt x="5753" y="8613"/>
                  </a:cubicBezTo>
                  <a:cubicBezTo>
                    <a:pt x="5770" y="8613"/>
                    <a:pt x="5788" y="8613"/>
                    <a:pt x="5805" y="8612"/>
                  </a:cubicBezTo>
                  <a:cubicBezTo>
                    <a:pt x="8169" y="8591"/>
                    <a:pt x="10073" y="6667"/>
                    <a:pt x="10052" y="4302"/>
                  </a:cubicBezTo>
                  <a:cubicBezTo>
                    <a:pt x="10052" y="1717"/>
                    <a:pt x="7936" y="0"/>
                    <a:pt x="57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253;p32">
              <a:extLst>
                <a:ext uri="{FF2B5EF4-FFF2-40B4-BE49-F238E27FC236}">
                  <a16:creationId xmlns:a16="http://schemas.microsoft.com/office/drawing/2014/main" id="{FACDD095-AFA0-4B45-97DF-F1E588B9AD25}"/>
                </a:ext>
              </a:extLst>
            </p:cNvPr>
            <p:cNvSpPr/>
            <p:nvPr/>
          </p:nvSpPr>
          <p:spPr>
            <a:xfrm>
              <a:off x="446651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5" y="0"/>
                  </a:moveTo>
                  <a:cubicBezTo>
                    <a:pt x="4650" y="0"/>
                    <a:pt x="3565" y="398"/>
                    <a:pt x="2688" y="1289"/>
                  </a:cubicBezTo>
                  <a:cubicBezTo>
                    <a:pt x="1" y="3997"/>
                    <a:pt x="1938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53" y="1717"/>
                    <a:pt x="7927" y="0"/>
                    <a:pt x="5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3260;p32">
            <a:extLst>
              <a:ext uri="{FF2B5EF4-FFF2-40B4-BE49-F238E27FC236}">
                <a16:creationId xmlns:a16="http://schemas.microsoft.com/office/drawing/2014/main" id="{EC6CE395-1D86-404A-AB45-46A23BFF93A7}"/>
              </a:ext>
            </a:extLst>
          </p:cNvPr>
          <p:cNvGrpSpPr/>
          <p:nvPr/>
        </p:nvGrpSpPr>
        <p:grpSpPr>
          <a:xfrm>
            <a:off x="-1241" y="4673872"/>
            <a:ext cx="933015" cy="469695"/>
            <a:chOff x="53" y="4203889"/>
            <a:chExt cx="933015" cy="469695"/>
          </a:xfrm>
        </p:grpSpPr>
        <p:sp>
          <p:nvSpPr>
            <p:cNvPr id="218" name="Google Shape;3261;p32">
              <a:extLst>
                <a:ext uri="{FF2B5EF4-FFF2-40B4-BE49-F238E27FC236}">
                  <a16:creationId xmlns:a16="http://schemas.microsoft.com/office/drawing/2014/main" id="{112B52E2-5CC9-4145-8593-3C3C08DF584B}"/>
                </a:ext>
              </a:extLst>
            </p:cNvPr>
            <p:cNvSpPr/>
            <p:nvPr/>
          </p:nvSpPr>
          <p:spPr>
            <a:xfrm>
              <a:off x="53" y="4203889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262;p32">
              <a:extLst>
                <a:ext uri="{FF2B5EF4-FFF2-40B4-BE49-F238E27FC236}">
                  <a16:creationId xmlns:a16="http://schemas.microsoft.com/office/drawing/2014/main" id="{30EB6723-117B-484A-B194-06619D59A74F}"/>
                </a:ext>
              </a:extLst>
            </p:cNvPr>
            <p:cNvSpPr/>
            <p:nvPr/>
          </p:nvSpPr>
          <p:spPr>
            <a:xfrm>
              <a:off x="35572" y="4232070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263;p32">
              <a:extLst>
                <a:ext uri="{FF2B5EF4-FFF2-40B4-BE49-F238E27FC236}">
                  <a16:creationId xmlns:a16="http://schemas.microsoft.com/office/drawing/2014/main" id="{4D0AB01C-558C-4A05-9A87-2523236AB1C4}"/>
                </a:ext>
              </a:extLst>
            </p:cNvPr>
            <p:cNvSpPr/>
            <p:nvPr/>
          </p:nvSpPr>
          <p:spPr>
            <a:xfrm>
              <a:off x="259739" y="423233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264;p32">
              <a:extLst>
                <a:ext uri="{FF2B5EF4-FFF2-40B4-BE49-F238E27FC236}">
                  <a16:creationId xmlns:a16="http://schemas.microsoft.com/office/drawing/2014/main" id="{6A91F3F8-F754-41A3-BEBA-D6BDC3894088}"/>
                </a:ext>
              </a:extLst>
            </p:cNvPr>
            <p:cNvSpPr/>
            <p:nvPr/>
          </p:nvSpPr>
          <p:spPr>
            <a:xfrm>
              <a:off x="477209" y="423233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265;p32">
              <a:extLst>
                <a:ext uri="{FF2B5EF4-FFF2-40B4-BE49-F238E27FC236}">
                  <a16:creationId xmlns:a16="http://schemas.microsoft.com/office/drawing/2014/main" id="{BD59481B-54B1-43F3-B776-703E1F1E2965}"/>
                </a:ext>
              </a:extLst>
            </p:cNvPr>
            <p:cNvSpPr/>
            <p:nvPr/>
          </p:nvSpPr>
          <p:spPr>
            <a:xfrm>
              <a:off x="704545" y="4232165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266;p32">
              <a:extLst>
                <a:ext uri="{FF2B5EF4-FFF2-40B4-BE49-F238E27FC236}">
                  <a16:creationId xmlns:a16="http://schemas.microsoft.com/office/drawing/2014/main" id="{615AF10E-0F04-4EFC-8CC7-45690ACE798F}"/>
                </a:ext>
              </a:extLst>
            </p:cNvPr>
            <p:cNvSpPr/>
            <p:nvPr/>
          </p:nvSpPr>
          <p:spPr>
            <a:xfrm>
              <a:off x="35572" y="4473215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267;p32">
              <a:extLst>
                <a:ext uri="{FF2B5EF4-FFF2-40B4-BE49-F238E27FC236}">
                  <a16:creationId xmlns:a16="http://schemas.microsoft.com/office/drawing/2014/main" id="{15B7710F-38A2-4E6A-8EEB-C38283EE01CC}"/>
                </a:ext>
              </a:extLst>
            </p:cNvPr>
            <p:cNvSpPr/>
            <p:nvPr/>
          </p:nvSpPr>
          <p:spPr>
            <a:xfrm>
              <a:off x="259739" y="447347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268;p32">
              <a:extLst>
                <a:ext uri="{FF2B5EF4-FFF2-40B4-BE49-F238E27FC236}">
                  <a16:creationId xmlns:a16="http://schemas.microsoft.com/office/drawing/2014/main" id="{30522E7C-DD47-4C08-A432-020730E76DF4}"/>
                </a:ext>
              </a:extLst>
            </p:cNvPr>
            <p:cNvSpPr/>
            <p:nvPr/>
          </p:nvSpPr>
          <p:spPr>
            <a:xfrm>
              <a:off x="477209" y="447347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269;p32">
              <a:extLst>
                <a:ext uri="{FF2B5EF4-FFF2-40B4-BE49-F238E27FC236}">
                  <a16:creationId xmlns:a16="http://schemas.microsoft.com/office/drawing/2014/main" id="{3992F851-9240-45D7-8996-C80012C7BE1F}"/>
                </a:ext>
              </a:extLst>
            </p:cNvPr>
            <p:cNvSpPr/>
            <p:nvPr/>
          </p:nvSpPr>
          <p:spPr>
            <a:xfrm>
              <a:off x="704942" y="4471894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287;p32">
            <a:extLst>
              <a:ext uri="{FF2B5EF4-FFF2-40B4-BE49-F238E27FC236}">
                <a16:creationId xmlns:a16="http://schemas.microsoft.com/office/drawing/2014/main" id="{65F9EA62-AA34-43F7-93A7-CFDC6D57D3D6}"/>
              </a:ext>
            </a:extLst>
          </p:cNvPr>
          <p:cNvGrpSpPr/>
          <p:nvPr/>
        </p:nvGrpSpPr>
        <p:grpSpPr>
          <a:xfrm>
            <a:off x="8180143" y="1051"/>
            <a:ext cx="474807" cy="477976"/>
            <a:chOff x="8210487" y="-177"/>
            <a:chExt cx="474807" cy="477976"/>
          </a:xfrm>
        </p:grpSpPr>
        <p:sp>
          <p:nvSpPr>
            <p:cNvPr id="330" name="Google Shape;3288;p32">
              <a:extLst>
                <a:ext uri="{FF2B5EF4-FFF2-40B4-BE49-F238E27FC236}">
                  <a16:creationId xmlns:a16="http://schemas.microsoft.com/office/drawing/2014/main" id="{F26DD9E4-770D-49E8-88FF-AD4203963B46}"/>
                </a:ext>
              </a:extLst>
            </p:cNvPr>
            <p:cNvSpPr/>
            <p:nvPr/>
          </p:nvSpPr>
          <p:spPr>
            <a:xfrm rot="10800000">
              <a:off x="8210487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289;p32">
              <a:extLst>
                <a:ext uri="{FF2B5EF4-FFF2-40B4-BE49-F238E27FC236}">
                  <a16:creationId xmlns:a16="http://schemas.microsoft.com/office/drawing/2014/main" id="{8EC513E8-3339-4DB5-9302-EDE68AF4A8D2}"/>
                </a:ext>
              </a:extLst>
            </p:cNvPr>
            <p:cNvSpPr/>
            <p:nvPr/>
          </p:nvSpPr>
          <p:spPr>
            <a:xfrm rot="10800000">
              <a:off x="8240473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290;p32">
              <a:extLst>
                <a:ext uri="{FF2B5EF4-FFF2-40B4-BE49-F238E27FC236}">
                  <a16:creationId xmlns:a16="http://schemas.microsoft.com/office/drawing/2014/main" id="{67BBAF18-85EC-4AC4-991E-A842D88CC212}"/>
                </a:ext>
              </a:extLst>
            </p:cNvPr>
            <p:cNvSpPr/>
            <p:nvPr/>
          </p:nvSpPr>
          <p:spPr>
            <a:xfrm rot="10800000">
              <a:off x="848044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291;p32">
              <a:extLst>
                <a:ext uri="{FF2B5EF4-FFF2-40B4-BE49-F238E27FC236}">
                  <a16:creationId xmlns:a16="http://schemas.microsoft.com/office/drawing/2014/main" id="{4E87FE35-FDC0-411A-B597-7D4BF9AF8722}"/>
                </a:ext>
              </a:extLst>
            </p:cNvPr>
            <p:cNvSpPr/>
            <p:nvPr/>
          </p:nvSpPr>
          <p:spPr>
            <a:xfrm rot="10800000">
              <a:off x="8480051" y="272555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292;p32">
              <a:extLst>
                <a:ext uri="{FF2B5EF4-FFF2-40B4-BE49-F238E27FC236}">
                  <a16:creationId xmlns:a16="http://schemas.microsoft.com/office/drawing/2014/main" id="{C2A4F999-794A-447E-8497-06906B243B21}"/>
                </a:ext>
              </a:extLst>
            </p:cNvPr>
            <p:cNvSpPr/>
            <p:nvPr/>
          </p:nvSpPr>
          <p:spPr>
            <a:xfrm rot="10800000">
              <a:off x="8240473" y="272555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3293;p32">
            <a:extLst>
              <a:ext uri="{FF2B5EF4-FFF2-40B4-BE49-F238E27FC236}">
                <a16:creationId xmlns:a16="http://schemas.microsoft.com/office/drawing/2014/main" id="{6A9AB1DB-31A7-404B-96CB-65C1CB7C995D}"/>
              </a:ext>
            </a:extLst>
          </p:cNvPr>
          <p:cNvGrpSpPr/>
          <p:nvPr/>
        </p:nvGrpSpPr>
        <p:grpSpPr>
          <a:xfrm>
            <a:off x="8668852" y="1051"/>
            <a:ext cx="474807" cy="477976"/>
            <a:chOff x="8667932" y="-177"/>
            <a:chExt cx="474807" cy="477976"/>
          </a:xfrm>
        </p:grpSpPr>
        <p:sp>
          <p:nvSpPr>
            <p:cNvPr id="325" name="Google Shape;3294;p32">
              <a:extLst>
                <a:ext uri="{FF2B5EF4-FFF2-40B4-BE49-F238E27FC236}">
                  <a16:creationId xmlns:a16="http://schemas.microsoft.com/office/drawing/2014/main" id="{41D890E6-70FD-43B3-847D-B130EDA6FBCC}"/>
                </a:ext>
              </a:extLst>
            </p:cNvPr>
            <p:cNvSpPr/>
            <p:nvPr/>
          </p:nvSpPr>
          <p:spPr>
            <a:xfrm rot="10800000">
              <a:off x="8667932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95;p32">
              <a:extLst>
                <a:ext uri="{FF2B5EF4-FFF2-40B4-BE49-F238E27FC236}">
                  <a16:creationId xmlns:a16="http://schemas.microsoft.com/office/drawing/2014/main" id="{C0596B83-7B2F-47EF-B0CD-19ECCCF94863}"/>
                </a:ext>
              </a:extLst>
            </p:cNvPr>
            <p:cNvSpPr/>
            <p:nvPr/>
          </p:nvSpPr>
          <p:spPr>
            <a:xfrm rot="10800000">
              <a:off x="871251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96;p32">
              <a:extLst>
                <a:ext uri="{FF2B5EF4-FFF2-40B4-BE49-F238E27FC236}">
                  <a16:creationId xmlns:a16="http://schemas.microsoft.com/office/drawing/2014/main" id="{0514D53B-0260-4BCC-8A61-3D000580D276}"/>
                </a:ext>
              </a:extLst>
            </p:cNvPr>
            <p:cNvSpPr/>
            <p:nvPr/>
          </p:nvSpPr>
          <p:spPr>
            <a:xfrm rot="10800000">
              <a:off x="8937477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97;p32">
              <a:extLst>
                <a:ext uri="{FF2B5EF4-FFF2-40B4-BE49-F238E27FC236}">
                  <a16:creationId xmlns:a16="http://schemas.microsoft.com/office/drawing/2014/main" id="{A6F6C9FE-BE70-4050-AEC3-96EECB3DCA2D}"/>
                </a:ext>
              </a:extLst>
            </p:cNvPr>
            <p:cNvSpPr/>
            <p:nvPr/>
          </p:nvSpPr>
          <p:spPr>
            <a:xfrm rot="10800000">
              <a:off x="8937477" y="272555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8;p32">
              <a:extLst>
                <a:ext uri="{FF2B5EF4-FFF2-40B4-BE49-F238E27FC236}">
                  <a16:creationId xmlns:a16="http://schemas.microsoft.com/office/drawing/2014/main" id="{CD76C917-5B6D-4528-BEED-756E57DC3544}"/>
                </a:ext>
              </a:extLst>
            </p:cNvPr>
            <p:cNvSpPr/>
            <p:nvPr/>
          </p:nvSpPr>
          <p:spPr>
            <a:xfrm rot="10800000">
              <a:off x="8712517" y="272555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3299;p32">
            <a:extLst>
              <a:ext uri="{FF2B5EF4-FFF2-40B4-BE49-F238E27FC236}">
                <a16:creationId xmlns:a16="http://schemas.microsoft.com/office/drawing/2014/main" id="{290E36AE-9B99-4170-8285-5EB9209E9DE7}"/>
              </a:ext>
            </a:extLst>
          </p:cNvPr>
          <p:cNvGrpSpPr/>
          <p:nvPr/>
        </p:nvGrpSpPr>
        <p:grpSpPr>
          <a:xfrm>
            <a:off x="6557060" y="1045"/>
            <a:ext cx="934995" cy="251833"/>
            <a:chOff x="6611261" y="-182"/>
            <a:chExt cx="934995" cy="251833"/>
          </a:xfrm>
        </p:grpSpPr>
        <p:sp>
          <p:nvSpPr>
            <p:cNvPr id="320" name="Google Shape;3300;p32">
              <a:extLst>
                <a:ext uri="{FF2B5EF4-FFF2-40B4-BE49-F238E27FC236}">
                  <a16:creationId xmlns:a16="http://schemas.microsoft.com/office/drawing/2014/main" id="{CAB3C18B-C0A8-489E-B756-410226D7BD61}"/>
                </a:ext>
              </a:extLst>
            </p:cNvPr>
            <p:cNvSpPr/>
            <p:nvPr/>
          </p:nvSpPr>
          <p:spPr>
            <a:xfrm rot="10800000">
              <a:off x="6611261" y="-182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301;p32">
              <a:extLst>
                <a:ext uri="{FF2B5EF4-FFF2-40B4-BE49-F238E27FC236}">
                  <a16:creationId xmlns:a16="http://schemas.microsoft.com/office/drawing/2014/main" id="{DD8F1795-09B3-4AD4-8575-670474555087}"/>
                </a:ext>
              </a:extLst>
            </p:cNvPr>
            <p:cNvSpPr/>
            <p:nvPr/>
          </p:nvSpPr>
          <p:spPr>
            <a:xfrm rot="10800000">
              <a:off x="7350859" y="49934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302;p32">
              <a:extLst>
                <a:ext uri="{FF2B5EF4-FFF2-40B4-BE49-F238E27FC236}">
                  <a16:creationId xmlns:a16="http://schemas.microsoft.com/office/drawing/2014/main" id="{98ED72AD-B080-4406-ADCB-97C83F2CC966}"/>
                </a:ext>
              </a:extLst>
            </p:cNvPr>
            <p:cNvSpPr/>
            <p:nvPr/>
          </p:nvSpPr>
          <p:spPr>
            <a:xfrm rot="10800000">
              <a:off x="664517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303;p32">
              <a:extLst>
                <a:ext uri="{FF2B5EF4-FFF2-40B4-BE49-F238E27FC236}">
                  <a16:creationId xmlns:a16="http://schemas.microsoft.com/office/drawing/2014/main" id="{97122CAA-4D8A-4839-B163-412FEEB1F349}"/>
                </a:ext>
              </a:extLst>
            </p:cNvPr>
            <p:cNvSpPr/>
            <p:nvPr/>
          </p:nvSpPr>
          <p:spPr>
            <a:xfrm rot="10800000">
              <a:off x="712195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304;p32">
              <a:extLst>
                <a:ext uri="{FF2B5EF4-FFF2-40B4-BE49-F238E27FC236}">
                  <a16:creationId xmlns:a16="http://schemas.microsoft.com/office/drawing/2014/main" id="{D772A832-87B0-4684-B48C-79E209744081}"/>
                </a:ext>
              </a:extLst>
            </p:cNvPr>
            <p:cNvSpPr/>
            <p:nvPr/>
          </p:nvSpPr>
          <p:spPr>
            <a:xfrm rot="10800000">
              <a:off x="6892245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3309;p32">
            <a:extLst>
              <a:ext uri="{FF2B5EF4-FFF2-40B4-BE49-F238E27FC236}">
                <a16:creationId xmlns:a16="http://schemas.microsoft.com/office/drawing/2014/main" id="{617AD896-0C7E-4A90-922E-20A7670260F2}"/>
              </a:ext>
            </a:extLst>
          </p:cNvPr>
          <p:cNvGrpSpPr/>
          <p:nvPr/>
        </p:nvGrpSpPr>
        <p:grpSpPr>
          <a:xfrm>
            <a:off x="8905206" y="966810"/>
            <a:ext cx="237747" cy="521206"/>
            <a:chOff x="8916163" y="930485"/>
            <a:chExt cx="226576" cy="485068"/>
          </a:xfrm>
        </p:grpSpPr>
        <p:sp>
          <p:nvSpPr>
            <p:cNvPr id="314" name="Google Shape;3310;p32">
              <a:extLst>
                <a:ext uri="{FF2B5EF4-FFF2-40B4-BE49-F238E27FC236}">
                  <a16:creationId xmlns:a16="http://schemas.microsoft.com/office/drawing/2014/main" id="{2744C541-DD9B-47B8-9787-668E88D13136}"/>
                </a:ext>
              </a:extLst>
            </p:cNvPr>
            <p:cNvSpPr/>
            <p:nvPr/>
          </p:nvSpPr>
          <p:spPr>
            <a:xfrm rot="10800000">
              <a:off x="8916163" y="930485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311;p32">
              <a:extLst>
                <a:ext uri="{FF2B5EF4-FFF2-40B4-BE49-F238E27FC236}">
                  <a16:creationId xmlns:a16="http://schemas.microsoft.com/office/drawing/2014/main" id="{7806AB91-0CCD-43F0-9CEA-0ED8416BA0CC}"/>
                </a:ext>
              </a:extLst>
            </p:cNvPr>
            <p:cNvSpPr/>
            <p:nvPr/>
          </p:nvSpPr>
          <p:spPr>
            <a:xfrm rot="10800000">
              <a:off x="8950115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312;p32">
              <a:extLst>
                <a:ext uri="{FF2B5EF4-FFF2-40B4-BE49-F238E27FC236}">
                  <a16:creationId xmlns:a16="http://schemas.microsoft.com/office/drawing/2014/main" id="{F26DBB28-27E6-4069-8431-50B456BF8A91}"/>
                </a:ext>
              </a:extLst>
            </p:cNvPr>
            <p:cNvSpPr/>
            <p:nvPr/>
          </p:nvSpPr>
          <p:spPr>
            <a:xfrm rot="10800000">
              <a:off x="8950115" y="981501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3313;p32">
            <a:extLst>
              <a:ext uri="{FF2B5EF4-FFF2-40B4-BE49-F238E27FC236}">
                <a16:creationId xmlns:a16="http://schemas.microsoft.com/office/drawing/2014/main" id="{8A7A362F-2E57-4C38-906C-0828951757FF}"/>
              </a:ext>
            </a:extLst>
          </p:cNvPr>
          <p:cNvGrpSpPr/>
          <p:nvPr/>
        </p:nvGrpSpPr>
        <p:grpSpPr>
          <a:xfrm>
            <a:off x="8650169" y="968168"/>
            <a:ext cx="241789" cy="518489"/>
            <a:chOff x="8690807" y="930485"/>
            <a:chExt cx="226161" cy="485068"/>
          </a:xfrm>
        </p:grpSpPr>
        <p:sp>
          <p:nvSpPr>
            <p:cNvPr id="311" name="Google Shape;3314;p32">
              <a:extLst>
                <a:ext uri="{FF2B5EF4-FFF2-40B4-BE49-F238E27FC236}">
                  <a16:creationId xmlns:a16="http://schemas.microsoft.com/office/drawing/2014/main" id="{78EFA450-ECE0-43A6-AEF6-184C4D5D48E9}"/>
                </a:ext>
              </a:extLst>
            </p:cNvPr>
            <p:cNvSpPr/>
            <p:nvPr/>
          </p:nvSpPr>
          <p:spPr>
            <a:xfrm rot="10800000">
              <a:off x="8690807" y="930485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315;p32">
              <a:extLst>
                <a:ext uri="{FF2B5EF4-FFF2-40B4-BE49-F238E27FC236}">
                  <a16:creationId xmlns:a16="http://schemas.microsoft.com/office/drawing/2014/main" id="{552B2B41-1910-4D7A-B938-0F902F127580}"/>
                </a:ext>
              </a:extLst>
            </p:cNvPr>
            <p:cNvSpPr/>
            <p:nvPr/>
          </p:nvSpPr>
          <p:spPr>
            <a:xfrm rot="10800000">
              <a:off x="8725929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316;p32">
              <a:extLst>
                <a:ext uri="{FF2B5EF4-FFF2-40B4-BE49-F238E27FC236}">
                  <a16:creationId xmlns:a16="http://schemas.microsoft.com/office/drawing/2014/main" id="{C79E9880-C38E-4BA5-B93F-40334890D6E8}"/>
                </a:ext>
              </a:extLst>
            </p:cNvPr>
            <p:cNvSpPr/>
            <p:nvPr/>
          </p:nvSpPr>
          <p:spPr>
            <a:xfrm rot="10800000">
              <a:off x="8725533" y="981011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317;p32">
            <a:extLst>
              <a:ext uri="{FF2B5EF4-FFF2-40B4-BE49-F238E27FC236}">
                <a16:creationId xmlns:a16="http://schemas.microsoft.com/office/drawing/2014/main" id="{39EB850D-AF74-40FA-801C-87AC50058377}"/>
              </a:ext>
            </a:extLst>
          </p:cNvPr>
          <p:cNvGrpSpPr/>
          <p:nvPr/>
        </p:nvGrpSpPr>
        <p:grpSpPr>
          <a:xfrm>
            <a:off x="8407182" y="970843"/>
            <a:ext cx="229726" cy="695027"/>
            <a:chOff x="8447683" y="1640135"/>
            <a:chExt cx="229726" cy="695027"/>
          </a:xfrm>
        </p:grpSpPr>
        <p:sp>
          <p:nvSpPr>
            <p:cNvPr id="307" name="Google Shape;3318;p32">
              <a:extLst>
                <a:ext uri="{FF2B5EF4-FFF2-40B4-BE49-F238E27FC236}">
                  <a16:creationId xmlns:a16="http://schemas.microsoft.com/office/drawing/2014/main" id="{D83EFBE4-9886-4F8C-9C4D-3A352229E61F}"/>
                </a:ext>
              </a:extLst>
            </p:cNvPr>
            <p:cNvSpPr/>
            <p:nvPr/>
          </p:nvSpPr>
          <p:spPr>
            <a:xfrm rot="10800000">
              <a:off x="8447683" y="1640135"/>
              <a:ext cx="229726" cy="695027"/>
            </a:xfrm>
            <a:custGeom>
              <a:avLst/>
              <a:gdLst/>
              <a:ahLst/>
              <a:cxnLst/>
              <a:rect l="l" t="t" r="r" b="b"/>
              <a:pathLst>
                <a:path w="12179" h="36847" extrusionOk="0">
                  <a:moveTo>
                    <a:pt x="1" y="0"/>
                  </a:moveTo>
                  <a:lnTo>
                    <a:pt x="1" y="36847"/>
                  </a:lnTo>
                  <a:lnTo>
                    <a:pt x="12178" y="36847"/>
                  </a:lnTo>
                  <a:lnTo>
                    <a:pt x="12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319;p32">
              <a:extLst>
                <a:ext uri="{FF2B5EF4-FFF2-40B4-BE49-F238E27FC236}">
                  <a16:creationId xmlns:a16="http://schemas.microsoft.com/office/drawing/2014/main" id="{3D0FDC2D-4F1E-4B6D-B161-6B07B5784E0C}"/>
                </a:ext>
              </a:extLst>
            </p:cNvPr>
            <p:cNvSpPr/>
            <p:nvPr/>
          </p:nvSpPr>
          <p:spPr>
            <a:xfrm rot="10800000">
              <a:off x="8455189" y="2150836"/>
              <a:ext cx="187871" cy="160878"/>
            </a:xfrm>
            <a:custGeom>
              <a:avLst/>
              <a:gdLst/>
              <a:ahLst/>
              <a:cxnLst/>
              <a:rect l="l" t="t" r="r" b="b"/>
              <a:pathLst>
                <a:path w="9960" h="8529" extrusionOk="0">
                  <a:moveTo>
                    <a:pt x="4307" y="0"/>
                  </a:moveTo>
                  <a:cubicBezTo>
                    <a:pt x="2136" y="0"/>
                    <a:pt x="49" y="1668"/>
                    <a:pt x="21" y="4218"/>
                  </a:cubicBezTo>
                  <a:cubicBezTo>
                    <a:pt x="0" y="6583"/>
                    <a:pt x="1904" y="8508"/>
                    <a:pt x="4269" y="8528"/>
                  </a:cubicBezTo>
                  <a:cubicBezTo>
                    <a:pt x="8056" y="8528"/>
                    <a:pt x="9960" y="3967"/>
                    <a:pt x="7302" y="1268"/>
                  </a:cubicBezTo>
                  <a:cubicBezTo>
                    <a:pt x="6434" y="393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320;p32">
              <a:extLst>
                <a:ext uri="{FF2B5EF4-FFF2-40B4-BE49-F238E27FC236}">
                  <a16:creationId xmlns:a16="http://schemas.microsoft.com/office/drawing/2014/main" id="{4640E463-FFB9-4C69-AC4A-1F1758D6D381}"/>
                </a:ext>
              </a:extLst>
            </p:cNvPr>
            <p:cNvSpPr/>
            <p:nvPr/>
          </p:nvSpPr>
          <p:spPr>
            <a:xfrm rot="10800000">
              <a:off x="8455189" y="191323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16"/>
                  </a:cubicBezTo>
                  <a:cubicBezTo>
                    <a:pt x="8056" y="8516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321;p32">
              <a:extLst>
                <a:ext uri="{FF2B5EF4-FFF2-40B4-BE49-F238E27FC236}">
                  <a16:creationId xmlns:a16="http://schemas.microsoft.com/office/drawing/2014/main" id="{F38F6B3B-D180-4D5A-BD49-636A5649DC5D}"/>
                </a:ext>
              </a:extLst>
            </p:cNvPr>
            <p:cNvSpPr/>
            <p:nvPr/>
          </p:nvSpPr>
          <p:spPr>
            <a:xfrm rot="10800000">
              <a:off x="8455189" y="1674848"/>
              <a:ext cx="187871" cy="161048"/>
            </a:xfrm>
            <a:custGeom>
              <a:avLst/>
              <a:gdLst/>
              <a:ahLst/>
              <a:cxnLst/>
              <a:rect l="l" t="t" r="r" b="b"/>
              <a:pathLst>
                <a:path w="9960" h="8538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37"/>
                  </a:cubicBezTo>
                  <a:cubicBezTo>
                    <a:pt x="8056" y="8537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3322;p32">
            <a:extLst>
              <a:ext uri="{FF2B5EF4-FFF2-40B4-BE49-F238E27FC236}">
                <a16:creationId xmlns:a16="http://schemas.microsoft.com/office/drawing/2014/main" id="{7AC4BC23-F794-4DF9-A6F2-EC3B90156658}"/>
              </a:ext>
            </a:extLst>
          </p:cNvPr>
          <p:cNvGrpSpPr/>
          <p:nvPr/>
        </p:nvGrpSpPr>
        <p:grpSpPr>
          <a:xfrm>
            <a:off x="7936989" y="263767"/>
            <a:ext cx="229330" cy="695891"/>
            <a:chOff x="7981165" y="243746"/>
            <a:chExt cx="229330" cy="698195"/>
          </a:xfrm>
        </p:grpSpPr>
        <p:sp>
          <p:nvSpPr>
            <p:cNvPr id="303" name="Google Shape;3323;p32">
              <a:extLst>
                <a:ext uri="{FF2B5EF4-FFF2-40B4-BE49-F238E27FC236}">
                  <a16:creationId xmlns:a16="http://schemas.microsoft.com/office/drawing/2014/main" id="{7738DD38-CF6B-4A10-A2AD-0C3B3E439FAC}"/>
                </a:ext>
              </a:extLst>
            </p:cNvPr>
            <p:cNvSpPr/>
            <p:nvPr/>
          </p:nvSpPr>
          <p:spPr>
            <a:xfrm rot="10800000">
              <a:off x="7981165" y="243746"/>
              <a:ext cx="229330" cy="698195"/>
            </a:xfrm>
            <a:custGeom>
              <a:avLst/>
              <a:gdLst/>
              <a:ahLst/>
              <a:cxnLst/>
              <a:rect l="l" t="t" r="r" b="b"/>
              <a:pathLst>
                <a:path w="12158" h="37015" extrusionOk="0">
                  <a:moveTo>
                    <a:pt x="0" y="0"/>
                  </a:moveTo>
                  <a:lnTo>
                    <a:pt x="0" y="37014"/>
                  </a:lnTo>
                  <a:lnTo>
                    <a:pt x="12157" y="37014"/>
                  </a:lnTo>
                  <a:lnTo>
                    <a:pt x="12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324;p32">
              <a:extLst>
                <a:ext uri="{FF2B5EF4-FFF2-40B4-BE49-F238E27FC236}">
                  <a16:creationId xmlns:a16="http://schemas.microsoft.com/office/drawing/2014/main" id="{B3299289-38B2-48EE-B31D-B4F0982837F6}"/>
                </a:ext>
              </a:extLst>
            </p:cNvPr>
            <p:cNvSpPr/>
            <p:nvPr/>
          </p:nvSpPr>
          <p:spPr>
            <a:xfrm rot="10800000">
              <a:off x="7994594" y="756428"/>
              <a:ext cx="181967" cy="155710"/>
            </a:xfrm>
            <a:custGeom>
              <a:avLst/>
              <a:gdLst/>
              <a:ahLst/>
              <a:cxnLst/>
              <a:rect l="l" t="t" r="r" b="b"/>
              <a:pathLst>
                <a:path w="9647" h="8255" extrusionOk="0">
                  <a:moveTo>
                    <a:pt x="4181" y="0"/>
                  </a:moveTo>
                  <a:cubicBezTo>
                    <a:pt x="2075" y="0"/>
                    <a:pt x="50" y="1622"/>
                    <a:pt x="22" y="4091"/>
                  </a:cubicBezTo>
                  <a:cubicBezTo>
                    <a:pt x="1" y="6371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4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325;p32">
              <a:extLst>
                <a:ext uri="{FF2B5EF4-FFF2-40B4-BE49-F238E27FC236}">
                  <a16:creationId xmlns:a16="http://schemas.microsoft.com/office/drawing/2014/main" id="{38827B0D-3B5F-46DD-84F0-1F325AF8636E}"/>
                </a:ext>
              </a:extLst>
            </p:cNvPr>
            <p:cNvSpPr/>
            <p:nvPr/>
          </p:nvSpPr>
          <p:spPr>
            <a:xfrm rot="10800000">
              <a:off x="7994594" y="526319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0"/>
                  </a:moveTo>
                  <a:cubicBezTo>
                    <a:pt x="2075" y="0"/>
                    <a:pt x="50" y="1623"/>
                    <a:pt x="22" y="4091"/>
                  </a:cubicBezTo>
                  <a:cubicBezTo>
                    <a:pt x="1" y="6372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5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326;p32">
              <a:extLst>
                <a:ext uri="{FF2B5EF4-FFF2-40B4-BE49-F238E27FC236}">
                  <a16:creationId xmlns:a16="http://schemas.microsoft.com/office/drawing/2014/main" id="{133F36AE-DB74-4031-8845-A9240ABD8296}"/>
                </a:ext>
              </a:extLst>
            </p:cNvPr>
            <p:cNvSpPr/>
            <p:nvPr/>
          </p:nvSpPr>
          <p:spPr>
            <a:xfrm rot="10800000">
              <a:off x="7994594" y="296228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1"/>
                  </a:moveTo>
                  <a:cubicBezTo>
                    <a:pt x="2075" y="1"/>
                    <a:pt x="50" y="1623"/>
                    <a:pt x="22" y="4092"/>
                  </a:cubicBezTo>
                  <a:cubicBezTo>
                    <a:pt x="1" y="6372"/>
                    <a:pt x="1842" y="8235"/>
                    <a:pt x="4144" y="8256"/>
                  </a:cubicBezTo>
                  <a:cubicBezTo>
                    <a:pt x="7805" y="8256"/>
                    <a:pt x="9647" y="3841"/>
                    <a:pt x="7073" y="1225"/>
                  </a:cubicBezTo>
                  <a:cubicBezTo>
                    <a:pt x="6235" y="380"/>
                    <a:pt x="5198" y="1"/>
                    <a:pt x="4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3339;p32">
            <a:extLst>
              <a:ext uri="{FF2B5EF4-FFF2-40B4-BE49-F238E27FC236}">
                <a16:creationId xmlns:a16="http://schemas.microsoft.com/office/drawing/2014/main" id="{DF0B7A33-E870-4347-B9DB-1CC97F6231FC}"/>
              </a:ext>
            </a:extLst>
          </p:cNvPr>
          <p:cNvGrpSpPr/>
          <p:nvPr/>
        </p:nvGrpSpPr>
        <p:grpSpPr>
          <a:xfrm>
            <a:off x="8180616" y="490075"/>
            <a:ext cx="962218" cy="469695"/>
            <a:chOff x="8210498" y="469492"/>
            <a:chExt cx="933015" cy="469695"/>
          </a:xfrm>
        </p:grpSpPr>
        <p:sp>
          <p:nvSpPr>
            <p:cNvPr id="284" name="Google Shape;3340;p32">
              <a:extLst>
                <a:ext uri="{FF2B5EF4-FFF2-40B4-BE49-F238E27FC236}">
                  <a16:creationId xmlns:a16="http://schemas.microsoft.com/office/drawing/2014/main" id="{6CF619E4-DD59-4134-9802-A65A1268601D}"/>
                </a:ext>
              </a:extLst>
            </p:cNvPr>
            <p:cNvSpPr/>
            <p:nvPr/>
          </p:nvSpPr>
          <p:spPr>
            <a:xfrm rot="10800000">
              <a:off x="8210498" y="469492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341;p32">
              <a:extLst>
                <a:ext uri="{FF2B5EF4-FFF2-40B4-BE49-F238E27FC236}">
                  <a16:creationId xmlns:a16="http://schemas.microsoft.com/office/drawing/2014/main" id="{FFA3988C-BA2B-4A64-9AA3-2809F3B46B58}"/>
                </a:ext>
              </a:extLst>
            </p:cNvPr>
            <p:cNvSpPr/>
            <p:nvPr/>
          </p:nvSpPr>
          <p:spPr>
            <a:xfrm rot="10800000">
              <a:off x="8921689" y="751694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342;p32">
              <a:extLst>
                <a:ext uri="{FF2B5EF4-FFF2-40B4-BE49-F238E27FC236}">
                  <a16:creationId xmlns:a16="http://schemas.microsoft.com/office/drawing/2014/main" id="{0DF278F8-88B4-4983-B8E6-2EE1AA8A7D3B}"/>
                </a:ext>
              </a:extLst>
            </p:cNvPr>
            <p:cNvSpPr/>
            <p:nvPr/>
          </p:nvSpPr>
          <p:spPr>
            <a:xfrm rot="10800000">
              <a:off x="8697918" y="75169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343;p32">
              <a:extLst>
                <a:ext uri="{FF2B5EF4-FFF2-40B4-BE49-F238E27FC236}">
                  <a16:creationId xmlns:a16="http://schemas.microsoft.com/office/drawing/2014/main" id="{43806169-CE41-4AA6-BDE0-95C2122A5348}"/>
                </a:ext>
              </a:extLst>
            </p:cNvPr>
            <p:cNvSpPr/>
            <p:nvPr/>
          </p:nvSpPr>
          <p:spPr>
            <a:xfrm rot="10800000">
              <a:off x="8480051" y="75169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344;p32">
              <a:extLst>
                <a:ext uri="{FF2B5EF4-FFF2-40B4-BE49-F238E27FC236}">
                  <a16:creationId xmlns:a16="http://schemas.microsoft.com/office/drawing/2014/main" id="{29FE96EA-B433-4144-AFF0-0273227CC758}"/>
                </a:ext>
              </a:extLst>
            </p:cNvPr>
            <p:cNvSpPr/>
            <p:nvPr/>
          </p:nvSpPr>
          <p:spPr>
            <a:xfrm rot="10800000">
              <a:off x="8252715" y="751694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345;p32">
              <a:extLst>
                <a:ext uri="{FF2B5EF4-FFF2-40B4-BE49-F238E27FC236}">
                  <a16:creationId xmlns:a16="http://schemas.microsoft.com/office/drawing/2014/main" id="{609554B7-D338-4DA7-AE7B-B3DA75E906FE}"/>
                </a:ext>
              </a:extLst>
            </p:cNvPr>
            <p:cNvSpPr/>
            <p:nvPr/>
          </p:nvSpPr>
          <p:spPr>
            <a:xfrm rot="10800000">
              <a:off x="8921689" y="510549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346;p32">
              <a:extLst>
                <a:ext uri="{FF2B5EF4-FFF2-40B4-BE49-F238E27FC236}">
                  <a16:creationId xmlns:a16="http://schemas.microsoft.com/office/drawing/2014/main" id="{59C099B8-C795-46F4-9493-352B08BCF427}"/>
                </a:ext>
              </a:extLst>
            </p:cNvPr>
            <p:cNvSpPr/>
            <p:nvPr/>
          </p:nvSpPr>
          <p:spPr>
            <a:xfrm rot="10800000">
              <a:off x="8697918" y="51054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347;p32">
              <a:extLst>
                <a:ext uri="{FF2B5EF4-FFF2-40B4-BE49-F238E27FC236}">
                  <a16:creationId xmlns:a16="http://schemas.microsoft.com/office/drawing/2014/main" id="{0EE12917-4C4B-406E-8741-8AF429054149}"/>
                </a:ext>
              </a:extLst>
            </p:cNvPr>
            <p:cNvSpPr/>
            <p:nvPr/>
          </p:nvSpPr>
          <p:spPr>
            <a:xfrm rot="10800000">
              <a:off x="8480051" y="51054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348;p32">
              <a:extLst>
                <a:ext uri="{FF2B5EF4-FFF2-40B4-BE49-F238E27FC236}">
                  <a16:creationId xmlns:a16="http://schemas.microsoft.com/office/drawing/2014/main" id="{DEF60A73-0146-4686-BDE8-607E5B582DCC}"/>
                </a:ext>
              </a:extLst>
            </p:cNvPr>
            <p:cNvSpPr/>
            <p:nvPr/>
          </p:nvSpPr>
          <p:spPr>
            <a:xfrm rot="10800000">
              <a:off x="8279556" y="510549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3359;p32">
            <a:extLst>
              <a:ext uri="{FF2B5EF4-FFF2-40B4-BE49-F238E27FC236}">
                <a16:creationId xmlns:a16="http://schemas.microsoft.com/office/drawing/2014/main" id="{B4EF1787-776F-4CB0-B6D6-DEFC3A341C01}"/>
              </a:ext>
            </a:extLst>
          </p:cNvPr>
          <p:cNvGrpSpPr/>
          <p:nvPr/>
        </p:nvGrpSpPr>
        <p:grpSpPr>
          <a:xfrm>
            <a:off x="7491999" y="1045"/>
            <a:ext cx="674108" cy="251833"/>
            <a:chOff x="7536387" y="-182"/>
            <a:chExt cx="674108" cy="251833"/>
          </a:xfrm>
        </p:grpSpPr>
        <p:sp>
          <p:nvSpPr>
            <p:cNvPr id="271" name="Google Shape;3360;p32">
              <a:extLst>
                <a:ext uri="{FF2B5EF4-FFF2-40B4-BE49-F238E27FC236}">
                  <a16:creationId xmlns:a16="http://schemas.microsoft.com/office/drawing/2014/main" id="{F08A03C6-62FD-4E04-804D-FC1EDBD24691}"/>
                </a:ext>
              </a:extLst>
            </p:cNvPr>
            <p:cNvSpPr/>
            <p:nvPr/>
          </p:nvSpPr>
          <p:spPr>
            <a:xfrm rot="10800000">
              <a:off x="7536387" y="-182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361;p32">
              <a:extLst>
                <a:ext uri="{FF2B5EF4-FFF2-40B4-BE49-F238E27FC236}">
                  <a16:creationId xmlns:a16="http://schemas.microsoft.com/office/drawing/2014/main" id="{356EC23B-B527-44D7-B122-E5C118C0784F}"/>
                </a:ext>
              </a:extLst>
            </p:cNvPr>
            <p:cNvSpPr/>
            <p:nvPr/>
          </p:nvSpPr>
          <p:spPr>
            <a:xfrm rot="10800000">
              <a:off x="8017871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362;p32">
              <a:extLst>
                <a:ext uri="{FF2B5EF4-FFF2-40B4-BE49-F238E27FC236}">
                  <a16:creationId xmlns:a16="http://schemas.microsoft.com/office/drawing/2014/main" id="{58C3D4AA-ACB7-409F-B48B-3302AD4A6ABF}"/>
                </a:ext>
              </a:extLst>
            </p:cNvPr>
            <p:cNvSpPr/>
            <p:nvPr/>
          </p:nvSpPr>
          <p:spPr>
            <a:xfrm rot="10800000">
              <a:off x="7788177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363;p32">
              <a:extLst>
                <a:ext uri="{FF2B5EF4-FFF2-40B4-BE49-F238E27FC236}">
                  <a16:creationId xmlns:a16="http://schemas.microsoft.com/office/drawing/2014/main" id="{73B3005A-936A-4C7B-83D0-EF84A6C02D7B}"/>
                </a:ext>
              </a:extLst>
            </p:cNvPr>
            <p:cNvSpPr/>
            <p:nvPr/>
          </p:nvSpPr>
          <p:spPr>
            <a:xfrm rot="10800000">
              <a:off x="7564388" y="40861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2775;p23">
            <a:extLst>
              <a:ext uri="{FF2B5EF4-FFF2-40B4-BE49-F238E27FC236}">
                <a16:creationId xmlns:a16="http://schemas.microsoft.com/office/drawing/2014/main" id="{BA4636F0-9DE0-4583-A3F8-4071318983C2}"/>
              </a:ext>
            </a:extLst>
          </p:cNvPr>
          <p:cNvGrpSpPr/>
          <p:nvPr/>
        </p:nvGrpSpPr>
        <p:grpSpPr>
          <a:xfrm flipH="1">
            <a:off x="-4445" y="0"/>
            <a:ext cx="2587797" cy="3818357"/>
            <a:chOff x="6557060" y="1045"/>
            <a:chExt cx="2587797" cy="3818357"/>
          </a:xfrm>
        </p:grpSpPr>
        <p:grpSp>
          <p:nvGrpSpPr>
            <p:cNvPr id="341" name="Google Shape;2776;p23">
              <a:extLst>
                <a:ext uri="{FF2B5EF4-FFF2-40B4-BE49-F238E27FC236}">
                  <a16:creationId xmlns:a16="http://schemas.microsoft.com/office/drawing/2014/main" id="{8658A4FD-AC40-4CEA-88DB-A54AD6ABBBA6}"/>
                </a:ext>
              </a:extLst>
            </p:cNvPr>
            <p:cNvGrpSpPr/>
            <p:nvPr/>
          </p:nvGrpSpPr>
          <p:grpSpPr>
            <a:xfrm>
              <a:off x="8406193" y="1676958"/>
              <a:ext cx="231688" cy="912511"/>
              <a:chOff x="8445721" y="2335166"/>
              <a:chExt cx="231688" cy="912511"/>
            </a:xfrm>
          </p:grpSpPr>
          <p:sp>
            <p:nvSpPr>
              <p:cNvPr id="419" name="Google Shape;2777;p23">
                <a:extLst>
                  <a:ext uri="{FF2B5EF4-FFF2-40B4-BE49-F238E27FC236}">
                    <a16:creationId xmlns:a16="http://schemas.microsoft.com/office/drawing/2014/main" id="{0F4978F9-46A3-4D6C-A6A8-C8898E8A6064}"/>
                  </a:ext>
                </a:extLst>
              </p:cNvPr>
              <p:cNvSpPr/>
              <p:nvPr/>
            </p:nvSpPr>
            <p:spPr>
              <a:xfrm rot="10800000">
                <a:off x="8445721" y="2335166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778;p23">
                <a:extLst>
                  <a:ext uri="{FF2B5EF4-FFF2-40B4-BE49-F238E27FC236}">
                    <a16:creationId xmlns:a16="http://schemas.microsoft.com/office/drawing/2014/main" id="{C8078FB2-2D1A-466C-B59D-7F7292C5F0F5}"/>
                  </a:ext>
                </a:extLst>
              </p:cNvPr>
              <p:cNvSpPr/>
              <p:nvPr/>
            </p:nvSpPr>
            <p:spPr>
              <a:xfrm rot="10800000">
                <a:off x="8455189" y="3050714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779;p23">
                <a:extLst>
                  <a:ext uri="{FF2B5EF4-FFF2-40B4-BE49-F238E27FC236}">
                    <a16:creationId xmlns:a16="http://schemas.microsoft.com/office/drawing/2014/main" id="{EB3F0E13-F3FD-4EA3-B923-997EBA653FD3}"/>
                  </a:ext>
                </a:extLst>
              </p:cNvPr>
              <p:cNvSpPr/>
              <p:nvPr/>
            </p:nvSpPr>
            <p:spPr>
              <a:xfrm rot="10800000">
                <a:off x="8455189" y="238764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780;p23">
                <a:extLst>
                  <a:ext uri="{FF2B5EF4-FFF2-40B4-BE49-F238E27FC236}">
                    <a16:creationId xmlns:a16="http://schemas.microsoft.com/office/drawing/2014/main" id="{696FC7CB-8393-45A0-B6EB-1F4645F466F7}"/>
                  </a:ext>
                </a:extLst>
              </p:cNvPr>
              <p:cNvSpPr/>
              <p:nvPr/>
            </p:nvSpPr>
            <p:spPr>
              <a:xfrm rot="10800000">
                <a:off x="8455189" y="283876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781;p23">
                <a:extLst>
                  <a:ext uri="{FF2B5EF4-FFF2-40B4-BE49-F238E27FC236}">
                    <a16:creationId xmlns:a16="http://schemas.microsoft.com/office/drawing/2014/main" id="{7DB7E56C-F3D4-4404-8F1F-F1BFB1AB47CE}"/>
                  </a:ext>
                </a:extLst>
              </p:cNvPr>
              <p:cNvSpPr/>
              <p:nvPr/>
            </p:nvSpPr>
            <p:spPr>
              <a:xfrm rot="10800000">
                <a:off x="8455189" y="2607094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2782;p23">
              <a:extLst>
                <a:ext uri="{FF2B5EF4-FFF2-40B4-BE49-F238E27FC236}">
                  <a16:creationId xmlns:a16="http://schemas.microsoft.com/office/drawing/2014/main" id="{18D3D226-44B3-4A5D-9D1E-ADA802F33994}"/>
                </a:ext>
              </a:extLst>
            </p:cNvPr>
            <p:cNvGrpSpPr/>
            <p:nvPr/>
          </p:nvGrpSpPr>
          <p:grpSpPr>
            <a:xfrm>
              <a:off x="8180143" y="1051"/>
              <a:ext cx="474807" cy="477976"/>
              <a:chOff x="8210487" y="-177"/>
              <a:chExt cx="474807" cy="477976"/>
            </a:xfrm>
          </p:grpSpPr>
          <p:sp>
            <p:nvSpPr>
              <p:cNvPr id="414" name="Google Shape;2783;p23">
                <a:extLst>
                  <a:ext uri="{FF2B5EF4-FFF2-40B4-BE49-F238E27FC236}">
                    <a16:creationId xmlns:a16="http://schemas.microsoft.com/office/drawing/2014/main" id="{6AF91217-0025-47D0-ACD7-EB0B2880998E}"/>
                  </a:ext>
                </a:extLst>
              </p:cNvPr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2784;p23">
                <a:extLst>
                  <a:ext uri="{FF2B5EF4-FFF2-40B4-BE49-F238E27FC236}">
                    <a16:creationId xmlns:a16="http://schemas.microsoft.com/office/drawing/2014/main" id="{E56822AD-8AD2-4F94-A908-92230C316858}"/>
                  </a:ext>
                </a:extLst>
              </p:cNvPr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2785;p23">
                <a:extLst>
                  <a:ext uri="{FF2B5EF4-FFF2-40B4-BE49-F238E27FC236}">
                    <a16:creationId xmlns:a16="http://schemas.microsoft.com/office/drawing/2014/main" id="{D398D7A4-193C-471E-8B5F-186CDA953FCE}"/>
                  </a:ext>
                </a:extLst>
              </p:cNvPr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2786;p23">
                <a:extLst>
                  <a:ext uri="{FF2B5EF4-FFF2-40B4-BE49-F238E27FC236}">
                    <a16:creationId xmlns:a16="http://schemas.microsoft.com/office/drawing/2014/main" id="{A9D01909-D3FD-41A0-B997-DBF518EEE023}"/>
                  </a:ext>
                </a:extLst>
              </p:cNvPr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2787;p23">
                <a:extLst>
                  <a:ext uri="{FF2B5EF4-FFF2-40B4-BE49-F238E27FC236}">
                    <a16:creationId xmlns:a16="http://schemas.microsoft.com/office/drawing/2014/main" id="{E7A6D3AA-BAE4-4BFD-BFED-1E6F3929E6F1}"/>
                  </a:ext>
                </a:extLst>
              </p:cNvPr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2788;p23">
              <a:extLst>
                <a:ext uri="{FF2B5EF4-FFF2-40B4-BE49-F238E27FC236}">
                  <a16:creationId xmlns:a16="http://schemas.microsoft.com/office/drawing/2014/main" id="{399D973A-CD5B-4BE3-8401-32A658536E78}"/>
                </a:ext>
              </a:extLst>
            </p:cNvPr>
            <p:cNvGrpSpPr/>
            <p:nvPr/>
          </p:nvGrpSpPr>
          <p:grpSpPr>
            <a:xfrm>
              <a:off x="8668852" y="1051"/>
              <a:ext cx="474807" cy="477976"/>
              <a:chOff x="8667932" y="-177"/>
              <a:chExt cx="474807" cy="477976"/>
            </a:xfrm>
          </p:grpSpPr>
          <p:sp>
            <p:nvSpPr>
              <p:cNvPr id="409" name="Google Shape;2789;p23">
                <a:extLst>
                  <a:ext uri="{FF2B5EF4-FFF2-40B4-BE49-F238E27FC236}">
                    <a16:creationId xmlns:a16="http://schemas.microsoft.com/office/drawing/2014/main" id="{78037CFC-7898-492A-9C64-23E8BE51F7C8}"/>
                  </a:ext>
                </a:extLst>
              </p:cNvPr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2790;p23">
                <a:extLst>
                  <a:ext uri="{FF2B5EF4-FFF2-40B4-BE49-F238E27FC236}">
                    <a16:creationId xmlns:a16="http://schemas.microsoft.com/office/drawing/2014/main" id="{850E723D-84FF-4DCD-8C0D-C1107FCBC144}"/>
                  </a:ext>
                </a:extLst>
              </p:cNvPr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2791;p23">
                <a:extLst>
                  <a:ext uri="{FF2B5EF4-FFF2-40B4-BE49-F238E27FC236}">
                    <a16:creationId xmlns:a16="http://schemas.microsoft.com/office/drawing/2014/main" id="{F5C7531D-549C-478C-B8DD-AA07A12F677C}"/>
                  </a:ext>
                </a:extLst>
              </p:cNvPr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2792;p23">
                <a:extLst>
                  <a:ext uri="{FF2B5EF4-FFF2-40B4-BE49-F238E27FC236}">
                    <a16:creationId xmlns:a16="http://schemas.microsoft.com/office/drawing/2014/main" id="{86C49FFF-69C3-4202-93DE-81CD9EE6D288}"/>
                  </a:ext>
                </a:extLst>
              </p:cNvPr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2793;p23">
                <a:extLst>
                  <a:ext uri="{FF2B5EF4-FFF2-40B4-BE49-F238E27FC236}">
                    <a16:creationId xmlns:a16="http://schemas.microsoft.com/office/drawing/2014/main" id="{45234A24-3C71-48EF-BF8A-CCB50157F545}"/>
                  </a:ext>
                </a:extLst>
              </p:cNvPr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2794;p23">
              <a:extLst>
                <a:ext uri="{FF2B5EF4-FFF2-40B4-BE49-F238E27FC236}">
                  <a16:creationId xmlns:a16="http://schemas.microsoft.com/office/drawing/2014/main" id="{783EC1DD-28F0-4F11-9B26-95D86781B076}"/>
                </a:ext>
              </a:extLst>
            </p:cNvPr>
            <p:cNvGrpSpPr/>
            <p:nvPr/>
          </p:nvGrpSpPr>
          <p:grpSpPr>
            <a:xfrm>
              <a:off x="6557060" y="1045"/>
              <a:ext cx="934995" cy="251833"/>
              <a:chOff x="6611261" y="-182"/>
              <a:chExt cx="934995" cy="251833"/>
            </a:xfrm>
          </p:grpSpPr>
          <p:sp>
            <p:nvSpPr>
              <p:cNvPr id="404" name="Google Shape;2795;p23">
                <a:extLst>
                  <a:ext uri="{FF2B5EF4-FFF2-40B4-BE49-F238E27FC236}">
                    <a16:creationId xmlns:a16="http://schemas.microsoft.com/office/drawing/2014/main" id="{FC068B53-E7F1-4FCD-A69B-893AB40F2D91}"/>
                  </a:ext>
                </a:extLst>
              </p:cNvPr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2796;p23">
                <a:extLst>
                  <a:ext uri="{FF2B5EF4-FFF2-40B4-BE49-F238E27FC236}">
                    <a16:creationId xmlns:a16="http://schemas.microsoft.com/office/drawing/2014/main" id="{5AFB8B07-21D3-446B-B0E2-C0B9FD51BEF3}"/>
                  </a:ext>
                </a:extLst>
              </p:cNvPr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2797;p23">
                <a:extLst>
                  <a:ext uri="{FF2B5EF4-FFF2-40B4-BE49-F238E27FC236}">
                    <a16:creationId xmlns:a16="http://schemas.microsoft.com/office/drawing/2014/main" id="{8868B2B8-5036-422F-BC0A-E369766FA34F}"/>
                  </a:ext>
                </a:extLst>
              </p:cNvPr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2798;p23">
                <a:extLst>
                  <a:ext uri="{FF2B5EF4-FFF2-40B4-BE49-F238E27FC236}">
                    <a16:creationId xmlns:a16="http://schemas.microsoft.com/office/drawing/2014/main" id="{FB6AA05C-21A4-4F10-9BA9-35F022DE9681}"/>
                  </a:ext>
                </a:extLst>
              </p:cNvPr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2799;p23">
                <a:extLst>
                  <a:ext uri="{FF2B5EF4-FFF2-40B4-BE49-F238E27FC236}">
                    <a16:creationId xmlns:a16="http://schemas.microsoft.com/office/drawing/2014/main" id="{8A415F1F-4B6A-42CE-BB0C-5852A43C86F9}"/>
                  </a:ext>
                </a:extLst>
              </p:cNvPr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2800;p23">
              <a:extLst>
                <a:ext uri="{FF2B5EF4-FFF2-40B4-BE49-F238E27FC236}">
                  <a16:creationId xmlns:a16="http://schemas.microsoft.com/office/drawing/2014/main" id="{E9640784-89AD-4E82-85B5-6F04A9A0BD40}"/>
                </a:ext>
              </a:extLst>
            </p:cNvPr>
            <p:cNvGrpSpPr/>
            <p:nvPr/>
          </p:nvGrpSpPr>
          <p:grpSpPr>
            <a:xfrm>
              <a:off x="8649523" y="2889815"/>
              <a:ext cx="248677" cy="481422"/>
              <a:chOff x="8675415" y="3004149"/>
              <a:chExt cx="236026" cy="463753"/>
            </a:xfrm>
          </p:grpSpPr>
          <p:sp>
            <p:nvSpPr>
              <p:cNvPr id="401" name="Google Shape;2801;p23">
                <a:extLst>
                  <a:ext uri="{FF2B5EF4-FFF2-40B4-BE49-F238E27FC236}">
                    <a16:creationId xmlns:a16="http://schemas.microsoft.com/office/drawing/2014/main" id="{45C80CE6-8208-4BC7-BDE7-1B275039C4F9}"/>
                  </a:ext>
                </a:extLst>
              </p:cNvPr>
              <p:cNvSpPr/>
              <p:nvPr/>
            </p:nvSpPr>
            <p:spPr>
              <a:xfrm rot="10800000">
                <a:off x="8675415" y="3004149"/>
                <a:ext cx="236026" cy="463753"/>
              </a:xfrm>
              <a:custGeom>
                <a:avLst/>
                <a:gdLst/>
                <a:ahLst/>
                <a:cxnLst/>
                <a:rect l="l" t="t" r="r" b="b"/>
                <a:pathLst>
                  <a:path w="12513" h="24586" extrusionOk="0">
                    <a:moveTo>
                      <a:pt x="0" y="0"/>
                    </a:moveTo>
                    <a:lnTo>
                      <a:pt x="0" y="24586"/>
                    </a:lnTo>
                    <a:lnTo>
                      <a:pt x="12512" y="24586"/>
                    </a:lnTo>
                    <a:lnTo>
                      <a:pt x="125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2802;p23">
                <a:extLst>
                  <a:ext uri="{FF2B5EF4-FFF2-40B4-BE49-F238E27FC236}">
                    <a16:creationId xmlns:a16="http://schemas.microsoft.com/office/drawing/2014/main" id="{3419E0D2-A049-43B1-8615-5A2173B28AC8}"/>
                  </a:ext>
                </a:extLst>
              </p:cNvPr>
              <p:cNvSpPr/>
              <p:nvPr/>
            </p:nvSpPr>
            <p:spPr>
              <a:xfrm rot="10800000">
                <a:off x="8710537" y="3277390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0"/>
                    </a:moveTo>
                    <a:cubicBezTo>
                      <a:pt x="1904" y="0"/>
                      <a:pt x="0" y="4499"/>
                      <a:pt x="2637" y="7156"/>
                    </a:cubicBezTo>
                    <a:cubicBezTo>
                      <a:pt x="3499" y="8033"/>
                      <a:pt x="4566" y="8425"/>
                      <a:pt x="5613" y="8425"/>
                    </a:cubicBezTo>
                    <a:cubicBezTo>
                      <a:pt x="7763" y="8425"/>
                      <a:pt x="9827" y="6767"/>
                      <a:pt x="9855" y="4248"/>
                    </a:cubicBezTo>
                    <a:cubicBezTo>
                      <a:pt x="9855" y="1904"/>
                      <a:pt x="7972" y="0"/>
                      <a:pt x="56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2803;p23">
                <a:extLst>
                  <a:ext uri="{FF2B5EF4-FFF2-40B4-BE49-F238E27FC236}">
                    <a16:creationId xmlns:a16="http://schemas.microsoft.com/office/drawing/2014/main" id="{B0BE3EB5-E17A-4D57-8F1E-25C99114FDCB}"/>
                  </a:ext>
                </a:extLst>
              </p:cNvPr>
              <p:cNvSpPr/>
              <p:nvPr/>
            </p:nvSpPr>
            <p:spPr>
              <a:xfrm rot="10800000">
                <a:off x="8710537" y="3052204"/>
                <a:ext cx="185796" cy="158766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7" extrusionOk="0">
                    <a:moveTo>
                      <a:pt x="5597" y="1"/>
                    </a:moveTo>
                    <a:cubicBezTo>
                      <a:pt x="1889" y="1"/>
                      <a:pt x="0" y="4505"/>
                      <a:pt x="2631" y="7156"/>
                    </a:cubicBezTo>
                    <a:cubicBezTo>
                      <a:pt x="3493" y="8026"/>
                      <a:pt x="4560" y="8416"/>
                      <a:pt x="5606" y="8416"/>
                    </a:cubicBezTo>
                    <a:cubicBezTo>
                      <a:pt x="7757" y="8416"/>
                      <a:pt x="9821" y="6768"/>
                      <a:pt x="9849" y="4248"/>
                    </a:cubicBezTo>
                    <a:cubicBezTo>
                      <a:pt x="9849" y="1905"/>
                      <a:pt x="7966" y="1"/>
                      <a:pt x="5623" y="1"/>
                    </a:cubicBezTo>
                    <a:cubicBezTo>
                      <a:pt x="5614" y="1"/>
                      <a:pt x="5605" y="1"/>
                      <a:pt x="5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" name="Google Shape;2804;p23">
              <a:extLst>
                <a:ext uri="{FF2B5EF4-FFF2-40B4-BE49-F238E27FC236}">
                  <a16:creationId xmlns:a16="http://schemas.microsoft.com/office/drawing/2014/main" id="{06B55722-2BC4-4FD8-A15F-12EA3D356E81}"/>
                </a:ext>
              </a:extLst>
            </p:cNvPr>
            <p:cNvGrpSpPr/>
            <p:nvPr/>
          </p:nvGrpSpPr>
          <p:grpSpPr>
            <a:xfrm>
              <a:off x="8905206" y="966810"/>
              <a:ext cx="237747" cy="521206"/>
              <a:chOff x="8916163" y="930485"/>
              <a:chExt cx="226576" cy="485068"/>
            </a:xfrm>
          </p:grpSpPr>
          <p:sp>
            <p:nvSpPr>
              <p:cNvPr id="398" name="Google Shape;2805;p23">
                <a:extLst>
                  <a:ext uri="{FF2B5EF4-FFF2-40B4-BE49-F238E27FC236}">
                    <a16:creationId xmlns:a16="http://schemas.microsoft.com/office/drawing/2014/main" id="{7254ED51-852E-4A3A-8158-EE2853C97887}"/>
                  </a:ext>
                </a:extLst>
              </p:cNvPr>
              <p:cNvSpPr/>
              <p:nvPr/>
            </p:nvSpPr>
            <p:spPr>
              <a:xfrm rot="10800000">
                <a:off x="8916163" y="930485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2806;p23">
                <a:extLst>
                  <a:ext uri="{FF2B5EF4-FFF2-40B4-BE49-F238E27FC236}">
                    <a16:creationId xmlns:a16="http://schemas.microsoft.com/office/drawing/2014/main" id="{0197E0CD-D931-41A6-9BD5-FD3263C81BD3}"/>
                  </a:ext>
                </a:extLst>
              </p:cNvPr>
              <p:cNvSpPr/>
              <p:nvPr/>
            </p:nvSpPr>
            <p:spPr>
              <a:xfrm rot="10800000">
                <a:off x="8950115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2807;p23">
                <a:extLst>
                  <a:ext uri="{FF2B5EF4-FFF2-40B4-BE49-F238E27FC236}">
                    <a16:creationId xmlns:a16="http://schemas.microsoft.com/office/drawing/2014/main" id="{DA6D6BA1-0AC1-4B94-ACA7-6BC49070D486}"/>
                  </a:ext>
                </a:extLst>
              </p:cNvPr>
              <p:cNvSpPr/>
              <p:nvPr/>
            </p:nvSpPr>
            <p:spPr>
              <a:xfrm rot="10800000">
                <a:off x="8950115" y="981501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2808;p23">
              <a:extLst>
                <a:ext uri="{FF2B5EF4-FFF2-40B4-BE49-F238E27FC236}">
                  <a16:creationId xmlns:a16="http://schemas.microsoft.com/office/drawing/2014/main" id="{C64DC0D7-A192-476A-96FC-1462E35544DB}"/>
                </a:ext>
              </a:extLst>
            </p:cNvPr>
            <p:cNvGrpSpPr/>
            <p:nvPr/>
          </p:nvGrpSpPr>
          <p:grpSpPr>
            <a:xfrm>
              <a:off x="8650169" y="968168"/>
              <a:ext cx="241789" cy="518489"/>
              <a:chOff x="8690807" y="930485"/>
              <a:chExt cx="226161" cy="485068"/>
            </a:xfrm>
          </p:grpSpPr>
          <p:sp>
            <p:nvSpPr>
              <p:cNvPr id="395" name="Google Shape;2809;p23">
                <a:extLst>
                  <a:ext uri="{FF2B5EF4-FFF2-40B4-BE49-F238E27FC236}">
                    <a16:creationId xmlns:a16="http://schemas.microsoft.com/office/drawing/2014/main" id="{71BF4F6B-829B-425B-A708-BFA36655F837}"/>
                  </a:ext>
                </a:extLst>
              </p:cNvPr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2810;p23">
                <a:extLst>
                  <a:ext uri="{FF2B5EF4-FFF2-40B4-BE49-F238E27FC236}">
                    <a16:creationId xmlns:a16="http://schemas.microsoft.com/office/drawing/2014/main" id="{D9294938-CF82-4B9A-B935-061C0C5B870C}"/>
                  </a:ext>
                </a:extLst>
              </p:cNvPr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2811;p23">
                <a:extLst>
                  <a:ext uri="{FF2B5EF4-FFF2-40B4-BE49-F238E27FC236}">
                    <a16:creationId xmlns:a16="http://schemas.microsoft.com/office/drawing/2014/main" id="{54842B65-650D-4A5D-AA66-4D168486672F}"/>
                  </a:ext>
                </a:extLst>
              </p:cNvPr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" name="Google Shape;2812;p23">
              <a:extLst>
                <a:ext uri="{FF2B5EF4-FFF2-40B4-BE49-F238E27FC236}">
                  <a16:creationId xmlns:a16="http://schemas.microsoft.com/office/drawing/2014/main" id="{DB81447D-5CC1-4C22-862C-4D01C7D1D698}"/>
                </a:ext>
              </a:extLst>
            </p:cNvPr>
            <p:cNvGrpSpPr/>
            <p:nvPr/>
          </p:nvGrpSpPr>
          <p:grpSpPr>
            <a:xfrm>
              <a:off x="8407182" y="970843"/>
              <a:ext cx="229726" cy="695027"/>
              <a:chOff x="8447683" y="1640135"/>
              <a:chExt cx="229726" cy="695027"/>
            </a:xfrm>
          </p:grpSpPr>
          <p:sp>
            <p:nvSpPr>
              <p:cNvPr id="391" name="Google Shape;2813;p23">
                <a:extLst>
                  <a:ext uri="{FF2B5EF4-FFF2-40B4-BE49-F238E27FC236}">
                    <a16:creationId xmlns:a16="http://schemas.microsoft.com/office/drawing/2014/main" id="{200DF605-C526-4A93-8B26-34102C623EB9}"/>
                  </a:ext>
                </a:extLst>
              </p:cNvPr>
              <p:cNvSpPr/>
              <p:nvPr/>
            </p:nvSpPr>
            <p:spPr>
              <a:xfrm rot="10800000">
                <a:off x="8447683" y="164013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2814;p23">
                <a:extLst>
                  <a:ext uri="{FF2B5EF4-FFF2-40B4-BE49-F238E27FC236}">
                    <a16:creationId xmlns:a16="http://schemas.microsoft.com/office/drawing/2014/main" id="{178606A6-BDD8-4113-BD7A-B86566ADF4A5}"/>
                  </a:ext>
                </a:extLst>
              </p:cNvPr>
              <p:cNvSpPr/>
              <p:nvPr/>
            </p:nvSpPr>
            <p:spPr>
              <a:xfrm rot="10800000">
                <a:off x="8455189" y="2150836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2815;p23">
                <a:extLst>
                  <a:ext uri="{FF2B5EF4-FFF2-40B4-BE49-F238E27FC236}">
                    <a16:creationId xmlns:a16="http://schemas.microsoft.com/office/drawing/2014/main" id="{82CBC6AA-95B7-47D8-ADB9-05AC8154D2A4}"/>
                  </a:ext>
                </a:extLst>
              </p:cNvPr>
              <p:cNvSpPr/>
              <p:nvPr/>
            </p:nvSpPr>
            <p:spPr>
              <a:xfrm rot="10800000">
                <a:off x="8455189" y="191323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2816;p23">
                <a:extLst>
                  <a:ext uri="{FF2B5EF4-FFF2-40B4-BE49-F238E27FC236}">
                    <a16:creationId xmlns:a16="http://schemas.microsoft.com/office/drawing/2014/main" id="{9822C3DF-267F-4A38-AE2D-2B9EA046B9D7}"/>
                  </a:ext>
                </a:extLst>
              </p:cNvPr>
              <p:cNvSpPr/>
              <p:nvPr/>
            </p:nvSpPr>
            <p:spPr>
              <a:xfrm rot="10800000">
                <a:off x="8455189" y="1674848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" name="Google Shape;2817;p23">
              <a:extLst>
                <a:ext uri="{FF2B5EF4-FFF2-40B4-BE49-F238E27FC236}">
                  <a16:creationId xmlns:a16="http://schemas.microsoft.com/office/drawing/2014/main" id="{1B788B7A-9410-4F23-A763-5107DFE355B0}"/>
                </a:ext>
              </a:extLst>
            </p:cNvPr>
            <p:cNvGrpSpPr/>
            <p:nvPr/>
          </p:nvGrpSpPr>
          <p:grpSpPr>
            <a:xfrm>
              <a:off x="7936989" y="263767"/>
              <a:ext cx="229330" cy="695891"/>
              <a:chOff x="7981165" y="243746"/>
              <a:chExt cx="229330" cy="698195"/>
            </a:xfrm>
          </p:grpSpPr>
          <p:sp>
            <p:nvSpPr>
              <p:cNvPr id="387" name="Google Shape;2818;p23">
                <a:extLst>
                  <a:ext uri="{FF2B5EF4-FFF2-40B4-BE49-F238E27FC236}">
                    <a16:creationId xmlns:a16="http://schemas.microsoft.com/office/drawing/2014/main" id="{A6503C14-9D56-44CA-8E00-DA50E16A85BC}"/>
                  </a:ext>
                </a:extLst>
              </p:cNvPr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2819;p23">
                <a:extLst>
                  <a:ext uri="{FF2B5EF4-FFF2-40B4-BE49-F238E27FC236}">
                    <a16:creationId xmlns:a16="http://schemas.microsoft.com/office/drawing/2014/main" id="{411B9C27-0ACE-4FA3-89B3-4EBBCC13B332}"/>
                  </a:ext>
                </a:extLst>
              </p:cNvPr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2820;p23">
                <a:extLst>
                  <a:ext uri="{FF2B5EF4-FFF2-40B4-BE49-F238E27FC236}">
                    <a16:creationId xmlns:a16="http://schemas.microsoft.com/office/drawing/2014/main" id="{DE26C2F0-1D67-4853-A878-8F2FB77CAFB9}"/>
                  </a:ext>
                </a:extLst>
              </p:cNvPr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2821;p23">
                <a:extLst>
                  <a:ext uri="{FF2B5EF4-FFF2-40B4-BE49-F238E27FC236}">
                    <a16:creationId xmlns:a16="http://schemas.microsoft.com/office/drawing/2014/main" id="{4D7C69F8-CB43-433A-9F4A-4E52212269E9}"/>
                  </a:ext>
                </a:extLst>
              </p:cNvPr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0" name="Google Shape;2822;p23">
              <a:extLst>
                <a:ext uri="{FF2B5EF4-FFF2-40B4-BE49-F238E27FC236}">
                  <a16:creationId xmlns:a16="http://schemas.microsoft.com/office/drawing/2014/main" id="{8CB57C76-1D64-49AE-A3BF-9801350E0D20}"/>
                </a:ext>
              </a:extLst>
            </p:cNvPr>
            <p:cNvGrpSpPr/>
            <p:nvPr/>
          </p:nvGrpSpPr>
          <p:grpSpPr>
            <a:xfrm>
              <a:off x="8912773" y="2889933"/>
              <a:ext cx="232084" cy="929469"/>
              <a:chOff x="8911428" y="3017176"/>
              <a:chExt cx="232084" cy="929469"/>
            </a:xfrm>
          </p:grpSpPr>
          <p:sp>
            <p:nvSpPr>
              <p:cNvPr id="382" name="Google Shape;2823;p23">
                <a:extLst>
                  <a:ext uri="{FF2B5EF4-FFF2-40B4-BE49-F238E27FC236}">
                    <a16:creationId xmlns:a16="http://schemas.microsoft.com/office/drawing/2014/main" id="{98DAAE44-2C3D-4B7C-A50A-4D853DB41B37}"/>
                  </a:ext>
                </a:extLst>
              </p:cNvPr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2824;p23">
                <a:extLst>
                  <a:ext uri="{FF2B5EF4-FFF2-40B4-BE49-F238E27FC236}">
                    <a16:creationId xmlns:a16="http://schemas.microsoft.com/office/drawing/2014/main" id="{5C541728-3F31-495A-A8BA-33FE178B396C}"/>
                  </a:ext>
                </a:extLst>
              </p:cNvPr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2825;p23">
                <a:extLst>
                  <a:ext uri="{FF2B5EF4-FFF2-40B4-BE49-F238E27FC236}">
                    <a16:creationId xmlns:a16="http://schemas.microsoft.com/office/drawing/2014/main" id="{3FCD72CF-C489-4358-BE91-8D16C06D94F7}"/>
                  </a:ext>
                </a:extLst>
              </p:cNvPr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2826;p23">
                <a:extLst>
                  <a:ext uri="{FF2B5EF4-FFF2-40B4-BE49-F238E27FC236}">
                    <a16:creationId xmlns:a16="http://schemas.microsoft.com/office/drawing/2014/main" id="{6D593E30-6268-49C8-8F7B-92CC529DED24}"/>
                  </a:ext>
                </a:extLst>
              </p:cNvPr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2827;p23">
                <a:extLst>
                  <a:ext uri="{FF2B5EF4-FFF2-40B4-BE49-F238E27FC236}">
                    <a16:creationId xmlns:a16="http://schemas.microsoft.com/office/drawing/2014/main" id="{FA52EC0D-760C-468B-98E0-7D730EC852E1}"/>
                  </a:ext>
                </a:extLst>
              </p:cNvPr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1" name="Google Shape;2828;p23">
              <a:extLst>
                <a:ext uri="{FF2B5EF4-FFF2-40B4-BE49-F238E27FC236}">
                  <a16:creationId xmlns:a16="http://schemas.microsoft.com/office/drawing/2014/main" id="{B8027C31-BB38-421D-A047-AC880BFC67E5}"/>
                </a:ext>
              </a:extLst>
            </p:cNvPr>
            <p:cNvGrpSpPr/>
            <p:nvPr/>
          </p:nvGrpSpPr>
          <p:grpSpPr>
            <a:xfrm>
              <a:off x="8649710" y="2432667"/>
              <a:ext cx="493379" cy="451275"/>
              <a:chOff x="8677401" y="2565264"/>
              <a:chExt cx="466111" cy="451908"/>
            </a:xfrm>
          </p:grpSpPr>
          <p:sp>
            <p:nvSpPr>
              <p:cNvPr id="377" name="Google Shape;2829;p23">
                <a:extLst>
                  <a:ext uri="{FF2B5EF4-FFF2-40B4-BE49-F238E27FC236}">
                    <a16:creationId xmlns:a16="http://schemas.microsoft.com/office/drawing/2014/main" id="{2CC630BE-A513-4D8E-9ABC-3977C9861CA6}"/>
                  </a:ext>
                </a:extLst>
              </p:cNvPr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2830;p23">
                <a:extLst>
                  <a:ext uri="{FF2B5EF4-FFF2-40B4-BE49-F238E27FC236}">
                    <a16:creationId xmlns:a16="http://schemas.microsoft.com/office/drawing/2014/main" id="{4B2CDFE5-548A-4AA7-AECD-95E486480CC9}"/>
                  </a:ext>
                </a:extLst>
              </p:cNvPr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2831;p23">
                <a:extLst>
                  <a:ext uri="{FF2B5EF4-FFF2-40B4-BE49-F238E27FC236}">
                    <a16:creationId xmlns:a16="http://schemas.microsoft.com/office/drawing/2014/main" id="{774D141C-78D2-4025-B2F7-FBC75C02245C}"/>
                  </a:ext>
                </a:extLst>
              </p:cNvPr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2832;p23">
                <a:extLst>
                  <a:ext uri="{FF2B5EF4-FFF2-40B4-BE49-F238E27FC236}">
                    <a16:creationId xmlns:a16="http://schemas.microsoft.com/office/drawing/2014/main" id="{DF5A98F2-9B1E-4682-9DF0-D6F51F44BFF4}"/>
                  </a:ext>
                </a:extLst>
              </p:cNvPr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2833;p23">
                <a:extLst>
                  <a:ext uri="{FF2B5EF4-FFF2-40B4-BE49-F238E27FC236}">
                    <a16:creationId xmlns:a16="http://schemas.microsoft.com/office/drawing/2014/main" id="{030DB57C-C2B0-4EF3-A960-DFDA5ACF9F90}"/>
                  </a:ext>
                </a:extLst>
              </p:cNvPr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2834;p23">
              <a:extLst>
                <a:ext uri="{FF2B5EF4-FFF2-40B4-BE49-F238E27FC236}">
                  <a16:creationId xmlns:a16="http://schemas.microsoft.com/office/drawing/2014/main" id="{7327C929-87C3-417B-B752-8F07CD61833B}"/>
                </a:ext>
              </a:extLst>
            </p:cNvPr>
            <p:cNvGrpSpPr/>
            <p:nvPr/>
          </p:nvGrpSpPr>
          <p:grpSpPr>
            <a:xfrm>
              <a:off x="8180616" y="490075"/>
              <a:ext cx="962218" cy="469695"/>
              <a:chOff x="8210498" y="469492"/>
              <a:chExt cx="933015" cy="469695"/>
            </a:xfrm>
          </p:grpSpPr>
          <p:sp>
            <p:nvSpPr>
              <p:cNvPr id="368" name="Google Shape;2835;p23">
                <a:extLst>
                  <a:ext uri="{FF2B5EF4-FFF2-40B4-BE49-F238E27FC236}">
                    <a16:creationId xmlns:a16="http://schemas.microsoft.com/office/drawing/2014/main" id="{360DD28D-944E-4349-8014-112C2215CA79}"/>
                  </a:ext>
                </a:extLst>
              </p:cNvPr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2836;p23">
                <a:extLst>
                  <a:ext uri="{FF2B5EF4-FFF2-40B4-BE49-F238E27FC236}">
                    <a16:creationId xmlns:a16="http://schemas.microsoft.com/office/drawing/2014/main" id="{582C1AD5-2B8C-4238-B019-1A6134C3D62E}"/>
                  </a:ext>
                </a:extLst>
              </p:cNvPr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2837;p23">
                <a:extLst>
                  <a:ext uri="{FF2B5EF4-FFF2-40B4-BE49-F238E27FC236}">
                    <a16:creationId xmlns:a16="http://schemas.microsoft.com/office/drawing/2014/main" id="{55602FA0-8812-4193-AA5E-A03420117504}"/>
                  </a:ext>
                </a:extLst>
              </p:cNvPr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2838;p23">
                <a:extLst>
                  <a:ext uri="{FF2B5EF4-FFF2-40B4-BE49-F238E27FC236}">
                    <a16:creationId xmlns:a16="http://schemas.microsoft.com/office/drawing/2014/main" id="{D085CC36-C344-4BC8-A384-92900132477B}"/>
                  </a:ext>
                </a:extLst>
              </p:cNvPr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2839;p23">
                <a:extLst>
                  <a:ext uri="{FF2B5EF4-FFF2-40B4-BE49-F238E27FC236}">
                    <a16:creationId xmlns:a16="http://schemas.microsoft.com/office/drawing/2014/main" id="{897D5892-0C42-4186-89F5-BC5BEED3247D}"/>
                  </a:ext>
                </a:extLst>
              </p:cNvPr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2840;p23">
                <a:extLst>
                  <a:ext uri="{FF2B5EF4-FFF2-40B4-BE49-F238E27FC236}">
                    <a16:creationId xmlns:a16="http://schemas.microsoft.com/office/drawing/2014/main" id="{0F3C4DEB-FD10-4C69-97F0-C8684A1716AD}"/>
                  </a:ext>
                </a:extLst>
              </p:cNvPr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2841;p23">
                <a:extLst>
                  <a:ext uri="{FF2B5EF4-FFF2-40B4-BE49-F238E27FC236}">
                    <a16:creationId xmlns:a16="http://schemas.microsoft.com/office/drawing/2014/main" id="{F5CDA9EC-F8D3-40C9-BBEA-830A627335BA}"/>
                  </a:ext>
                </a:extLst>
              </p:cNvPr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2842;p23">
                <a:extLst>
                  <a:ext uri="{FF2B5EF4-FFF2-40B4-BE49-F238E27FC236}">
                    <a16:creationId xmlns:a16="http://schemas.microsoft.com/office/drawing/2014/main" id="{1A61237E-292F-4933-A03D-1773F80364EB}"/>
                  </a:ext>
                </a:extLst>
              </p:cNvPr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2843;p23">
                <a:extLst>
                  <a:ext uri="{FF2B5EF4-FFF2-40B4-BE49-F238E27FC236}">
                    <a16:creationId xmlns:a16="http://schemas.microsoft.com/office/drawing/2014/main" id="{9462A404-0006-4E9A-A66A-6D5134BD7EF5}"/>
                  </a:ext>
                </a:extLst>
              </p:cNvPr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" name="Google Shape;2844;p23">
              <a:extLst>
                <a:ext uri="{FF2B5EF4-FFF2-40B4-BE49-F238E27FC236}">
                  <a16:creationId xmlns:a16="http://schemas.microsoft.com/office/drawing/2014/main" id="{C35DAA78-3CC3-40CB-A41A-A6C2D6ED39BA}"/>
                </a:ext>
              </a:extLst>
            </p:cNvPr>
            <p:cNvGrpSpPr/>
            <p:nvPr/>
          </p:nvGrpSpPr>
          <p:grpSpPr>
            <a:xfrm>
              <a:off x="8650487" y="1493668"/>
              <a:ext cx="492699" cy="928676"/>
              <a:chOff x="8677401" y="1641329"/>
              <a:chExt cx="464942" cy="928676"/>
            </a:xfrm>
          </p:grpSpPr>
          <p:sp>
            <p:nvSpPr>
              <p:cNvPr id="359" name="Google Shape;2845;p23">
                <a:extLst>
                  <a:ext uri="{FF2B5EF4-FFF2-40B4-BE49-F238E27FC236}">
                    <a16:creationId xmlns:a16="http://schemas.microsoft.com/office/drawing/2014/main" id="{55906256-CE6F-4E67-8E07-14D9F4F1234A}"/>
                  </a:ext>
                </a:extLst>
              </p:cNvPr>
              <p:cNvSpPr/>
              <p:nvPr/>
            </p:nvSpPr>
            <p:spPr>
              <a:xfrm rot="10800000">
                <a:off x="8677401" y="1641329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846;p23">
                <a:extLst>
                  <a:ext uri="{FF2B5EF4-FFF2-40B4-BE49-F238E27FC236}">
                    <a16:creationId xmlns:a16="http://schemas.microsoft.com/office/drawing/2014/main" id="{F2C9F87B-C97B-4076-BE57-884D953D4AD0}"/>
                  </a:ext>
                </a:extLst>
              </p:cNvPr>
              <p:cNvSpPr/>
              <p:nvPr/>
            </p:nvSpPr>
            <p:spPr>
              <a:xfrm rot="10800000">
                <a:off x="8681960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847;p23">
                <a:extLst>
                  <a:ext uri="{FF2B5EF4-FFF2-40B4-BE49-F238E27FC236}">
                    <a16:creationId xmlns:a16="http://schemas.microsoft.com/office/drawing/2014/main" id="{CF349983-A36E-4033-BF15-497A9BE7C232}"/>
                  </a:ext>
                </a:extLst>
              </p:cNvPr>
              <p:cNvSpPr/>
              <p:nvPr/>
            </p:nvSpPr>
            <p:spPr>
              <a:xfrm rot="10800000">
                <a:off x="8681960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848;p23">
                <a:extLst>
                  <a:ext uri="{FF2B5EF4-FFF2-40B4-BE49-F238E27FC236}">
                    <a16:creationId xmlns:a16="http://schemas.microsoft.com/office/drawing/2014/main" id="{71C0E66E-3CD3-477F-8859-2BB16D08734D}"/>
                  </a:ext>
                </a:extLst>
              </p:cNvPr>
              <p:cNvSpPr/>
              <p:nvPr/>
            </p:nvSpPr>
            <p:spPr>
              <a:xfrm rot="10800000">
                <a:off x="8681564" y="1907825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849;p23">
                <a:extLst>
                  <a:ext uri="{FF2B5EF4-FFF2-40B4-BE49-F238E27FC236}">
                    <a16:creationId xmlns:a16="http://schemas.microsoft.com/office/drawing/2014/main" id="{760EEA9E-0955-4F0F-BAE5-DECE5E6F131D}"/>
                  </a:ext>
                </a:extLst>
              </p:cNvPr>
              <p:cNvSpPr/>
              <p:nvPr/>
            </p:nvSpPr>
            <p:spPr>
              <a:xfrm rot="10800000">
                <a:off x="8681564" y="1678206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850;p23">
                <a:extLst>
                  <a:ext uri="{FF2B5EF4-FFF2-40B4-BE49-F238E27FC236}">
                    <a16:creationId xmlns:a16="http://schemas.microsoft.com/office/drawing/2014/main" id="{FE00A0AC-D18B-4A9A-AD60-4A6D593F5D29}"/>
                  </a:ext>
                </a:extLst>
              </p:cNvPr>
              <p:cNvSpPr/>
              <p:nvPr/>
            </p:nvSpPr>
            <p:spPr>
              <a:xfrm rot="10800000">
                <a:off x="8920349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851;p23">
                <a:extLst>
                  <a:ext uri="{FF2B5EF4-FFF2-40B4-BE49-F238E27FC236}">
                    <a16:creationId xmlns:a16="http://schemas.microsoft.com/office/drawing/2014/main" id="{151DA3CF-8E74-4711-AAAF-E6793168C3F2}"/>
                  </a:ext>
                </a:extLst>
              </p:cNvPr>
              <p:cNvSpPr/>
              <p:nvPr/>
            </p:nvSpPr>
            <p:spPr>
              <a:xfrm rot="10800000">
                <a:off x="8920349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852;p23">
                <a:extLst>
                  <a:ext uri="{FF2B5EF4-FFF2-40B4-BE49-F238E27FC236}">
                    <a16:creationId xmlns:a16="http://schemas.microsoft.com/office/drawing/2014/main" id="{7C5FCC6E-35BA-49E8-94FA-3817BF6D398D}"/>
                  </a:ext>
                </a:extLst>
              </p:cNvPr>
              <p:cNvSpPr/>
              <p:nvPr/>
            </p:nvSpPr>
            <p:spPr>
              <a:xfrm rot="10800000">
                <a:off x="8920349" y="1907825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2853;p23">
                <a:extLst>
                  <a:ext uri="{FF2B5EF4-FFF2-40B4-BE49-F238E27FC236}">
                    <a16:creationId xmlns:a16="http://schemas.microsoft.com/office/drawing/2014/main" id="{FFFA371D-7394-4185-AB67-F99791732106}"/>
                  </a:ext>
                </a:extLst>
              </p:cNvPr>
              <p:cNvSpPr/>
              <p:nvPr/>
            </p:nvSpPr>
            <p:spPr>
              <a:xfrm rot="10800000">
                <a:off x="8920349" y="1678206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" name="Google Shape;2854;p23">
              <a:extLst>
                <a:ext uri="{FF2B5EF4-FFF2-40B4-BE49-F238E27FC236}">
                  <a16:creationId xmlns:a16="http://schemas.microsoft.com/office/drawing/2014/main" id="{1F0B0C62-8416-4B02-BEE7-C4059190B992}"/>
                </a:ext>
              </a:extLst>
            </p:cNvPr>
            <p:cNvGrpSpPr/>
            <p:nvPr/>
          </p:nvGrpSpPr>
          <p:grpSpPr>
            <a:xfrm>
              <a:off x="7491999" y="1045"/>
              <a:ext cx="674108" cy="251833"/>
              <a:chOff x="7536387" y="-182"/>
              <a:chExt cx="674108" cy="251833"/>
            </a:xfrm>
          </p:grpSpPr>
          <p:sp>
            <p:nvSpPr>
              <p:cNvPr id="355" name="Google Shape;2855;p23">
                <a:extLst>
                  <a:ext uri="{FF2B5EF4-FFF2-40B4-BE49-F238E27FC236}">
                    <a16:creationId xmlns:a16="http://schemas.microsoft.com/office/drawing/2014/main" id="{35EB0FBB-0B7C-46B7-B0CB-25EB285CD8E5}"/>
                  </a:ext>
                </a:extLst>
              </p:cNvPr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856;p23">
                <a:extLst>
                  <a:ext uri="{FF2B5EF4-FFF2-40B4-BE49-F238E27FC236}">
                    <a16:creationId xmlns:a16="http://schemas.microsoft.com/office/drawing/2014/main" id="{1CD8D227-2818-4B54-A6B3-5168F24D6F4D}"/>
                  </a:ext>
                </a:extLst>
              </p:cNvPr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857;p23">
                <a:extLst>
                  <a:ext uri="{FF2B5EF4-FFF2-40B4-BE49-F238E27FC236}">
                    <a16:creationId xmlns:a16="http://schemas.microsoft.com/office/drawing/2014/main" id="{CF329BFC-2D54-49FA-82E7-0E95D1875B1E}"/>
                  </a:ext>
                </a:extLst>
              </p:cNvPr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858;p23">
                <a:extLst>
                  <a:ext uri="{FF2B5EF4-FFF2-40B4-BE49-F238E27FC236}">
                    <a16:creationId xmlns:a16="http://schemas.microsoft.com/office/drawing/2014/main" id="{51A8F252-2448-46B5-816B-5EA62F21765A}"/>
                  </a:ext>
                </a:extLst>
              </p:cNvPr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3" name="Google Shape;2782;p23">
            <a:extLst>
              <a:ext uri="{FF2B5EF4-FFF2-40B4-BE49-F238E27FC236}">
                <a16:creationId xmlns:a16="http://schemas.microsoft.com/office/drawing/2014/main" id="{25A49D92-7F6D-4CE7-91C1-321F954D347E}"/>
              </a:ext>
            </a:extLst>
          </p:cNvPr>
          <p:cNvGrpSpPr/>
          <p:nvPr/>
        </p:nvGrpSpPr>
        <p:grpSpPr>
          <a:xfrm rot="10800000" flipH="1">
            <a:off x="8199749" y="4664467"/>
            <a:ext cx="474807" cy="477976"/>
            <a:chOff x="8210487" y="-177"/>
            <a:chExt cx="474807" cy="477976"/>
          </a:xfrm>
        </p:grpSpPr>
        <p:sp>
          <p:nvSpPr>
            <p:cNvPr id="695" name="Google Shape;2783;p23">
              <a:extLst>
                <a:ext uri="{FF2B5EF4-FFF2-40B4-BE49-F238E27FC236}">
                  <a16:creationId xmlns:a16="http://schemas.microsoft.com/office/drawing/2014/main" id="{36E52141-D979-47D4-A03A-688E3C3990C2}"/>
                </a:ext>
              </a:extLst>
            </p:cNvPr>
            <p:cNvSpPr/>
            <p:nvPr/>
          </p:nvSpPr>
          <p:spPr>
            <a:xfrm rot="10800000">
              <a:off x="8210487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2784;p23">
              <a:extLst>
                <a:ext uri="{FF2B5EF4-FFF2-40B4-BE49-F238E27FC236}">
                  <a16:creationId xmlns:a16="http://schemas.microsoft.com/office/drawing/2014/main" id="{12DF10E9-6FC3-4ED5-8136-AFAC8F36EE9B}"/>
                </a:ext>
              </a:extLst>
            </p:cNvPr>
            <p:cNvSpPr/>
            <p:nvPr/>
          </p:nvSpPr>
          <p:spPr>
            <a:xfrm rot="10800000">
              <a:off x="8240473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2785;p23">
              <a:extLst>
                <a:ext uri="{FF2B5EF4-FFF2-40B4-BE49-F238E27FC236}">
                  <a16:creationId xmlns:a16="http://schemas.microsoft.com/office/drawing/2014/main" id="{47C3937F-7A1D-4D10-BA88-373CEA4613E7}"/>
                </a:ext>
              </a:extLst>
            </p:cNvPr>
            <p:cNvSpPr/>
            <p:nvPr/>
          </p:nvSpPr>
          <p:spPr>
            <a:xfrm rot="10800000">
              <a:off x="848044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786;p23">
              <a:extLst>
                <a:ext uri="{FF2B5EF4-FFF2-40B4-BE49-F238E27FC236}">
                  <a16:creationId xmlns:a16="http://schemas.microsoft.com/office/drawing/2014/main" id="{2D043542-D8F3-434F-AA26-FA28F9C59F2D}"/>
                </a:ext>
              </a:extLst>
            </p:cNvPr>
            <p:cNvSpPr/>
            <p:nvPr/>
          </p:nvSpPr>
          <p:spPr>
            <a:xfrm rot="10800000">
              <a:off x="8480051" y="272555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787;p23">
              <a:extLst>
                <a:ext uri="{FF2B5EF4-FFF2-40B4-BE49-F238E27FC236}">
                  <a16:creationId xmlns:a16="http://schemas.microsoft.com/office/drawing/2014/main" id="{255ACA8E-4D98-4BC6-A1DA-4EDFBA90248B}"/>
                </a:ext>
              </a:extLst>
            </p:cNvPr>
            <p:cNvSpPr/>
            <p:nvPr/>
          </p:nvSpPr>
          <p:spPr>
            <a:xfrm rot="10800000">
              <a:off x="8240473" y="272555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2788;p23">
            <a:extLst>
              <a:ext uri="{FF2B5EF4-FFF2-40B4-BE49-F238E27FC236}">
                <a16:creationId xmlns:a16="http://schemas.microsoft.com/office/drawing/2014/main" id="{8673E42C-509A-4924-B97B-320BFA3D9A79}"/>
              </a:ext>
            </a:extLst>
          </p:cNvPr>
          <p:cNvGrpSpPr/>
          <p:nvPr/>
        </p:nvGrpSpPr>
        <p:grpSpPr>
          <a:xfrm rot="10800000" flipH="1">
            <a:off x="8688458" y="4664467"/>
            <a:ext cx="474807" cy="477976"/>
            <a:chOff x="8667932" y="-177"/>
            <a:chExt cx="474807" cy="477976"/>
          </a:xfrm>
        </p:grpSpPr>
        <p:sp>
          <p:nvSpPr>
            <p:cNvPr id="690" name="Google Shape;2789;p23">
              <a:extLst>
                <a:ext uri="{FF2B5EF4-FFF2-40B4-BE49-F238E27FC236}">
                  <a16:creationId xmlns:a16="http://schemas.microsoft.com/office/drawing/2014/main" id="{1CD4DE14-39B8-434D-8A06-ED08C01C3F08}"/>
                </a:ext>
              </a:extLst>
            </p:cNvPr>
            <p:cNvSpPr/>
            <p:nvPr/>
          </p:nvSpPr>
          <p:spPr>
            <a:xfrm rot="10800000">
              <a:off x="8667932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2790;p23">
              <a:extLst>
                <a:ext uri="{FF2B5EF4-FFF2-40B4-BE49-F238E27FC236}">
                  <a16:creationId xmlns:a16="http://schemas.microsoft.com/office/drawing/2014/main" id="{0E49D88A-D59F-41D4-B499-FD0D28953D36}"/>
                </a:ext>
              </a:extLst>
            </p:cNvPr>
            <p:cNvSpPr/>
            <p:nvPr/>
          </p:nvSpPr>
          <p:spPr>
            <a:xfrm rot="10800000">
              <a:off x="871251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2791;p23">
              <a:extLst>
                <a:ext uri="{FF2B5EF4-FFF2-40B4-BE49-F238E27FC236}">
                  <a16:creationId xmlns:a16="http://schemas.microsoft.com/office/drawing/2014/main" id="{0EEC16ED-62C0-4627-9DCC-E8F5E5F8D5CC}"/>
                </a:ext>
              </a:extLst>
            </p:cNvPr>
            <p:cNvSpPr/>
            <p:nvPr/>
          </p:nvSpPr>
          <p:spPr>
            <a:xfrm rot="10800000">
              <a:off x="8937477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2792;p23">
              <a:extLst>
                <a:ext uri="{FF2B5EF4-FFF2-40B4-BE49-F238E27FC236}">
                  <a16:creationId xmlns:a16="http://schemas.microsoft.com/office/drawing/2014/main" id="{7B9429B5-33D4-4A7A-8DF8-6A65C4A73E35}"/>
                </a:ext>
              </a:extLst>
            </p:cNvPr>
            <p:cNvSpPr/>
            <p:nvPr/>
          </p:nvSpPr>
          <p:spPr>
            <a:xfrm rot="10800000">
              <a:off x="8937477" y="272555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2793;p23">
              <a:extLst>
                <a:ext uri="{FF2B5EF4-FFF2-40B4-BE49-F238E27FC236}">
                  <a16:creationId xmlns:a16="http://schemas.microsoft.com/office/drawing/2014/main" id="{0FDF2097-5CDF-4327-8306-72B59516E56D}"/>
                </a:ext>
              </a:extLst>
            </p:cNvPr>
            <p:cNvSpPr/>
            <p:nvPr/>
          </p:nvSpPr>
          <p:spPr>
            <a:xfrm rot="10800000">
              <a:off x="8712517" y="272555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2794;p23">
            <a:extLst>
              <a:ext uri="{FF2B5EF4-FFF2-40B4-BE49-F238E27FC236}">
                <a16:creationId xmlns:a16="http://schemas.microsoft.com/office/drawing/2014/main" id="{19D1C142-CF04-41EF-9ADA-F08DEB587712}"/>
              </a:ext>
            </a:extLst>
          </p:cNvPr>
          <p:cNvGrpSpPr/>
          <p:nvPr/>
        </p:nvGrpSpPr>
        <p:grpSpPr>
          <a:xfrm rot="10800000" flipH="1">
            <a:off x="6576666" y="4890616"/>
            <a:ext cx="934995" cy="251833"/>
            <a:chOff x="6611261" y="-182"/>
            <a:chExt cx="934995" cy="251833"/>
          </a:xfrm>
        </p:grpSpPr>
        <p:sp>
          <p:nvSpPr>
            <p:cNvPr id="685" name="Google Shape;2795;p23">
              <a:extLst>
                <a:ext uri="{FF2B5EF4-FFF2-40B4-BE49-F238E27FC236}">
                  <a16:creationId xmlns:a16="http://schemas.microsoft.com/office/drawing/2014/main" id="{F0CE715D-0BD0-4E54-AA1C-41A85D0654D4}"/>
                </a:ext>
              </a:extLst>
            </p:cNvPr>
            <p:cNvSpPr/>
            <p:nvPr/>
          </p:nvSpPr>
          <p:spPr>
            <a:xfrm rot="10800000">
              <a:off x="6611261" y="-182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2796;p23">
              <a:extLst>
                <a:ext uri="{FF2B5EF4-FFF2-40B4-BE49-F238E27FC236}">
                  <a16:creationId xmlns:a16="http://schemas.microsoft.com/office/drawing/2014/main" id="{C746CC39-6CC4-433A-A355-EE1FB337CA63}"/>
                </a:ext>
              </a:extLst>
            </p:cNvPr>
            <p:cNvSpPr/>
            <p:nvPr/>
          </p:nvSpPr>
          <p:spPr>
            <a:xfrm rot="10800000">
              <a:off x="7350859" y="49934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2797;p23">
              <a:extLst>
                <a:ext uri="{FF2B5EF4-FFF2-40B4-BE49-F238E27FC236}">
                  <a16:creationId xmlns:a16="http://schemas.microsoft.com/office/drawing/2014/main" id="{CEBBC83C-0996-4CB1-80E3-67FDF84C052B}"/>
                </a:ext>
              </a:extLst>
            </p:cNvPr>
            <p:cNvSpPr/>
            <p:nvPr/>
          </p:nvSpPr>
          <p:spPr>
            <a:xfrm rot="10800000">
              <a:off x="664517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2798;p23">
              <a:extLst>
                <a:ext uri="{FF2B5EF4-FFF2-40B4-BE49-F238E27FC236}">
                  <a16:creationId xmlns:a16="http://schemas.microsoft.com/office/drawing/2014/main" id="{C64EBF2F-915A-4702-B21F-882C5DE3BB99}"/>
                </a:ext>
              </a:extLst>
            </p:cNvPr>
            <p:cNvSpPr/>
            <p:nvPr/>
          </p:nvSpPr>
          <p:spPr>
            <a:xfrm rot="10800000">
              <a:off x="712195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2799;p23">
              <a:extLst>
                <a:ext uri="{FF2B5EF4-FFF2-40B4-BE49-F238E27FC236}">
                  <a16:creationId xmlns:a16="http://schemas.microsoft.com/office/drawing/2014/main" id="{A75C19D2-9F49-4D39-A422-61393D76AD32}"/>
                </a:ext>
              </a:extLst>
            </p:cNvPr>
            <p:cNvSpPr/>
            <p:nvPr/>
          </p:nvSpPr>
          <p:spPr>
            <a:xfrm rot="10800000">
              <a:off x="6892245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2804;p23">
            <a:extLst>
              <a:ext uri="{FF2B5EF4-FFF2-40B4-BE49-F238E27FC236}">
                <a16:creationId xmlns:a16="http://schemas.microsoft.com/office/drawing/2014/main" id="{44163DCC-F98A-4AD4-B915-67740FDBC86C}"/>
              </a:ext>
            </a:extLst>
          </p:cNvPr>
          <p:cNvGrpSpPr/>
          <p:nvPr/>
        </p:nvGrpSpPr>
        <p:grpSpPr>
          <a:xfrm rot="10800000" flipH="1">
            <a:off x="8924812" y="3655478"/>
            <a:ext cx="237747" cy="521206"/>
            <a:chOff x="8916163" y="930485"/>
            <a:chExt cx="226576" cy="485068"/>
          </a:xfrm>
        </p:grpSpPr>
        <p:sp>
          <p:nvSpPr>
            <p:cNvPr id="679" name="Google Shape;2805;p23">
              <a:extLst>
                <a:ext uri="{FF2B5EF4-FFF2-40B4-BE49-F238E27FC236}">
                  <a16:creationId xmlns:a16="http://schemas.microsoft.com/office/drawing/2014/main" id="{AD8A8CB2-FEF9-47CC-924B-658345EE06E0}"/>
                </a:ext>
              </a:extLst>
            </p:cNvPr>
            <p:cNvSpPr/>
            <p:nvPr/>
          </p:nvSpPr>
          <p:spPr>
            <a:xfrm rot="10800000">
              <a:off x="8916163" y="930485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2806;p23">
              <a:extLst>
                <a:ext uri="{FF2B5EF4-FFF2-40B4-BE49-F238E27FC236}">
                  <a16:creationId xmlns:a16="http://schemas.microsoft.com/office/drawing/2014/main" id="{78F5B40E-0DE9-4B88-93C9-7193D07081CB}"/>
                </a:ext>
              </a:extLst>
            </p:cNvPr>
            <p:cNvSpPr/>
            <p:nvPr/>
          </p:nvSpPr>
          <p:spPr>
            <a:xfrm rot="10800000">
              <a:off x="8950115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2807;p23">
              <a:extLst>
                <a:ext uri="{FF2B5EF4-FFF2-40B4-BE49-F238E27FC236}">
                  <a16:creationId xmlns:a16="http://schemas.microsoft.com/office/drawing/2014/main" id="{43524D69-813F-43D5-B5B3-48B73E2B746C}"/>
                </a:ext>
              </a:extLst>
            </p:cNvPr>
            <p:cNvSpPr/>
            <p:nvPr/>
          </p:nvSpPr>
          <p:spPr>
            <a:xfrm rot="10800000">
              <a:off x="8950115" y="981501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2808;p23">
            <a:extLst>
              <a:ext uri="{FF2B5EF4-FFF2-40B4-BE49-F238E27FC236}">
                <a16:creationId xmlns:a16="http://schemas.microsoft.com/office/drawing/2014/main" id="{337A95D4-79F3-4330-B992-166E32434B4B}"/>
              </a:ext>
            </a:extLst>
          </p:cNvPr>
          <p:cNvGrpSpPr/>
          <p:nvPr/>
        </p:nvGrpSpPr>
        <p:grpSpPr>
          <a:xfrm rot="10800000" flipH="1">
            <a:off x="8669775" y="3656837"/>
            <a:ext cx="241789" cy="518489"/>
            <a:chOff x="8690807" y="930485"/>
            <a:chExt cx="226161" cy="485068"/>
          </a:xfrm>
        </p:grpSpPr>
        <p:sp>
          <p:nvSpPr>
            <p:cNvPr id="676" name="Google Shape;2809;p23">
              <a:extLst>
                <a:ext uri="{FF2B5EF4-FFF2-40B4-BE49-F238E27FC236}">
                  <a16:creationId xmlns:a16="http://schemas.microsoft.com/office/drawing/2014/main" id="{DC153E9A-9323-428E-ADE1-AC083B43F615}"/>
                </a:ext>
              </a:extLst>
            </p:cNvPr>
            <p:cNvSpPr/>
            <p:nvPr/>
          </p:nvSpPr>
          <p:spPr>
            <a:xfrm rot="10800000">
              <a:off x="8690807" y="930485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2810;p23">
              <a:extLst>
                <a:ext uri="{FF2B5EF4-FFF2-40B4-BE49-F238E27FC236}">
                  <a16:creationId xmlns:a16="http://schemas.microsoft.com/office/drawing/2014/main" id="{079483C1-3AAE-49E4-BAB7-C13E556B09E8}"/>
                </a:ext>
              </a:extLst>
            </p:cNvPr>
            <p:cNvSpPr/>
            <p:nvPr/>
          </p:nvSpPr>
          <p:spPr>
            <a:xfrm rot="10800000">
              <a:off x="8725929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2811;p23">
              <a:extLst>
                <a:ext uri="{FF2B5EF4-FFF2-40B4-BE49-F238E27FC236}">
                  <a16:creationId xmlns:a16="http://schemas.microsoft.com/office/drawing/2014/main" id="{9D6C7842-8C27-4E38-A5A0-CBDB11FE584F}"/>
                </a:ext>
              </a:extLst>
            </p:cNvPr>
            <p:cNvSpPr/>
            <p:nvPr/>
          </p:nvSpPr>
          <p:spPr>
            <a:xfrm rot="10800000">
              <a:off x="8725533" y="981011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2812;p23">
            <a:extLst>
              <a:ext uri="{FF2B5EF4-FFF2-40B4-BE49-F238E27FC236}">
                <a16:creationId xmlns:a16="http://schemas.microsoft.com/office/drawing/2014/main" id="{7B096AB7-1DA8-4695-A4C0-17ECBAAADA74}"/>
              </a:ext>
            </a:extLst>
          </p:cNvPr>
          <p:cNvGrpSpPr/>
          <p:nvPr/>
        </p:nvGrpSpPr>
        <p:grpSpPr>
          <a:xfrm rot="10800000" flipH="1">
            <a:off x="8922555" y="2983420"/>
            <a:ext cx="229726" cy="695027"/>
            <a:chOff x="8447683" y="1640135"/>
            <a:chExt cx="229726" cy="695027"/>
          </a:xfrm>
        </p:grpSpPr>
        <p:sp>
          <p:nvSpPr>
            <p:cNvPr id="672" name="Google Shape;2813;p23">
              <a:extLst>
                <a:ext uri="{FF2B5EF4-FFF2-40B4-BE49-F238E27FC236}">
                  <a16:creationId xmlns:a16="http://schemas.microsoft.com/office/drawing/2014/main" id="{0FF31690-22A0-41BC-9AE0-37B9D51D9774}"/>
                </a:ext>
              </a:extLst>
            </p:cNvPr>
            <p:cNvSpPr/>
            <p:nvPr/>
          </p:nvSpPr>
          <p:spPr>
            <a:xfrm rot="10800000">
              <a:off x="8447683" y="1640135"/>
              <a:ext cx="229726" cy="695027"/>
            </a:xfrm>
            <a:custGeom>
              <a:avLst/>
              <a:gdLst/>
              <a:ahLst/>
              <a:cxnLst/>
              <a:rect l="l" t="t" r="r" b="b"/>
              <a:pathLst>
                <a:path w="12179" h="36847" extrusionOk="0">
                  <a:moveTo>
                    <a:pt x="1" y="0"/>
                  </a:moveTo>
                  <a:lnTo>
                    <a:pt x="1" y="36847"/>
                  </a:lnTo>
                  <a:lnTo>
                    <a:pt x="12178" y="36847"/>
                  </a:lnTo>
                  <a:lnTo>
                    <a:pt x="12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814;p23">
              <a:extLst>
                <a:ext uri="{FF2B5EF4-FFF2-40B4-BE49-F238E27FC236}">
                  <a16:creationId xmlns:a16="http://schemas.microsoft.com/office/drawing/2014/main" id="{B52F0F74-9311-4168-A0E6-E53833D94759}"/>
                </a:ext>
              </a:extLst>
            </p:cNvPr>
            <p:cNvSpPr/>
            <p:nvPr/>
          </p:nvSpPr>
          <p:spPr>
            <a:xfrm rot="10800000">
              <a:off x="8455189" y="2150836"/>
              <a:ext cx="187871" cy="160878"/>
            </a:xfrm>
            <a:custGeom>
              <a:avLst/>
              <a:gdLst/>
              <a:ahLst/>
              <a:cxnLst/>
              <a:rect l="l" t="t" r="r" b="b"/>
              <a:pathLst>
                <a:path w="9960" h="8529" extrusionOk="0">
                  <a:moveTo>
                    <a:pt x="4307" y="0"/>
                  </a:moveTo>
                  <a:cubicBezTo>
                    <a:pt x="2136" y="0"/>
                    <a:pt x="49" y="1668"/>
                    <a:pt x="21" y="4218"/>
                  </a:cubicBezTo>
                  <a:cubicBezTo>
                    <a:pt x="0" y="6583"/>
                    <a:pt x="1904" y="8508"/>
                    <a:pt x="4269" y="8528"/>
                  </a:cubicBezTo>
                  <a:cubicBezTo>
                    <a:pt x="8056" y="8528"/>
                    <a:pt x="9960" y="3967"/>
                    <a:pt x="7302" y="1268"/>
                  </a:cubicBezTo>
                  <a:cubicBezTo>
                    <a:pt x="6434" y="393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2815;p23">
              <a:extLst>
                <a:ext uri="{FF2B5EF4-FFF2-40B4-BE49-F238E27FC236}">
                  <a16:creationId xmlns:a16="http://schemas.microsoft.com/office/drawing/2014/main" id="{295F5A42-E62F-433C-A828-B570D06A65E9}"/>
                </a:ext>
              </a:extLst>
            </p:cNvPr>
            <p:cNvSpPr/>
            <p:nvPr/>
          </p:nvSpPr>
          <p:spPr>
            <a:xfrm rot="10800000">
              <a:off x="8455189" y="191323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16"/>
                  </a:cubicBezTo>
                  <a:cubicBezTo>
                    <a:pt x="8056" y="8516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2816;p23">
              <a:extLst>
                <a:ext uri="{FF2B5EF4-FFF2-40B4-BE49-F238E27FC236}">
                  <a16:creationId xmlns:a16="http://schemas.microsoft.com/office/drawing/2014/main" id="{C147F42E-461B-4265-BD4F-AF7C0CDD82D8}"/>
                </a:ext>
              </a:extLst>
            </p:cNvPr>
            <p:cNvSpPr/>
            <p:nvPr/>
          </p:nvSpPr>
          <p:spPr>
            <a:xfrm rot="10800000">
              <a:off x="8455189" y="1674848"/>
              <a:ext cx="187871" cy="161048"/>
            </a:xfrm>
            <a:custGeom>
              <a:avLst/>
              <a:gdLst/>
              <a:ahLst/>
              <a:cxnLst/>
              <a:rect l="l" t="t" r="r" b="b"/>
              <a:pathLst>
                <a:path w="9960" h="8538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37"/>
                  </a:cubicBezTo>
                  <a:cubicBezTo>
                    <a:pt x="8056" y="8537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2817;p23">
            <a:extLst>
              <a:ext uri="{FF2B5EF4-FFF2-40B4-BE49-F238E27FC236}">
                <a16:creationId xmlns:a16="http://schemas.microsoft.com/office/drawing/2014/main" id="{E1A820B1-BF73-4F46-913C-1775412CA3CA}"/>
              </a:ext>
            </a:extLst>
          </p:cNvPr>
          <p:cNvGrpSpPr/>
          <p:nvPr/>
        </p:nvGrpSpPr>
        <p:grpSpPr>
          <a:xfrm rot="10800000" flipH="1">
            <a:off x="7956595" y="4183836"/>
            <a:ext cx="229330" cy="695891"/>
            <a:chOff x="7981165" y="243746"/>
            <a:chExt cx="229330" cy="698195"/>
          </a:xfrm>
        </p:grpSpPr>
        <p:sp>
          <p:nvSpPr>
            <p:cNvPr id="668" name="Google Shape;2818;p23">
              <a:extLst>
                <a:ext uri="{FF2B5EF4-FFF2-40B4-BE49-F238E27FC236}">
                  <a16:creationId xmlns:a16="http://schemas.microsoft.com/office/drawing/2014/main" id="{BCC44E08-CC59-40DB-A7A5-9BE39C71F423}"/>
                </a:ext>
              </a:extLst>
            </p:cNvPr>
            <p:cNvSpPr/>
            <p:nvPr/>
          </p:nvSpPr>
          <p:spPr>
            <a:xfrm rot="10800000">
              <a:off x="7981165" y="243746"/>
              <a:ext cx="229330" cy="698195"/>
            </a:xfrm>
            <a:custGeom>
              <a:avLst/>
              <a:gdLst/>
              <a:ahLst/>
              <a:cxnLst/>
              <a:rect l="l" t="t" r="r" b="b"/>
              <a:pathLst>
                <a:path w="12158" h="37015" extrusionOk="0">
                  <a:moveTo>
                    <a:pt x="0" y="0"/>
                  </a:moveTo>
                  <a:lnTo>
                    <a:pt x="0" y="37014"/>
                  </a:lnTo>
                  <a:lnTo>
                    <a:pt x="12157" y="37014"/>
                  </a:lnTo>
                  <a:lnTo>
                    <a:pt x="12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819;p23">
              <a:extLst>
                <a:ext uri="{FF2B5EF4-FFF2-40B4-BE49-F238E27FC236}">
                  <a16:creationId xmlns:a16="http://schemas.microsoft.com/office/drawing/2014/main" id="{000D15DE-CDB0-4F20-A90D-D3D2E60D1D89}"/>
                </a:ext>
              </a:extLst>
            </p:cNvPr>
            <p:cNvSpPr/>
            <p:nvPr/>
          </p:nvSpPr>
          <p:spPr>
            <a:xfrm rot="10800000">
              <a:off x="7994594" y="756428"/>
              <a:ext cx="181967" cy="155710"/>
            </a:xfrm>
            <a:custGeom>
              <a:avLst/>
              <a:gdLst/>
              <a:ahLst/>
              <a:cxnLst/>
              <a:rect l="l" t="t" r="r" b="b"/>
              <a:pathLst>
                <a:path w="9647" h="8255" extrusionOk="0">
                  <a:moveTo>
                    <a:pt x="4181" y="0"/>
                  </a:moveTo>
                  <a:cubicBezTo>
                    <a:pt x="2075" y="0"/>
                    <a:pt x="50" y="1622"/>
                    <a:pt x="22" y="4091"/>
                  </a:cubicBezTo>
                  <a:cubicBezTo>
                    <a:pt x="1" y="6371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4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820;p23">
              <a:extLst>
                <a:ext uri="{FF2B5EF4-FFF2-40B4-BE49-F238E27FC236}">
                  <a16:creationId xmlns:a16="http://schemas.microsoft.com/office/drawing/2014/main" id="{E6208386-2FC2-417F-9A1C-FD3A669C7F6B}"/>
                </a:ext>
              </a:extLst>
            </p:cNvPr>
            <p:cNvSpPr/>
            <p:nvPr/>
          </p:nvSpPr>
          <p:spPr>
            <a:xfrm rot="10800000">
              <a:off x="7994594" y="526319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0"/>
                  </a:moveTo>
                  <a:cubicBezTo>
                    <a:pt x="2075" y="0"/>
                    <a:pt x="50" y="1623"/>
                    <a:pt x="22" y="4091"/>
                  </a:cubicBezTo>
                  <a:cubicBezTo>
                    <a:pt x="1" y="6372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5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821;p23">
              <a:extLst>
                <a:ext uri="{FF2B5EF4-FFF2-40B4-BE49-F238E27FC236}">
                  <a16:creationId xmlns:a16="http://schemas.microsoft.com/office/drawing/2014/main" id="{5D78ECEE-FBCC-4784-AAB4-F185EF49FA90}"/>
                </a:ext>
              </a:extLst>
            </p:cNvPr>
            <p:cNvSpPr/>
            <p:nvPr/>
          </p:nvSpPr>
          <p:spPr>
            <a:xfrm rot="10800000">
              <a:off x="7994594" y="296228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1"/>
                  </a:moveTo>
                  <a:cubicBezTo>
                    <a:pt x="2075" y="1"/>
                    <a:pt x="50" y="1623"/>
                    <a:pt x="22" y="4092"/>
                  </a:cubicBezTo>
                  <a:cubicBezTo>
                    <a:pt x="1" y="6372"/>
                    <a:pt x="1842" y="8235"/>
                    <a:pt x="4144" y="8256"/>
                  </a:cubicBezTo>
                  <a:cubicBezTo>
                    <a:pt x="7805" y="8256"/>
                    <a:pt x="9647" y="3841"/>
                    <a:pt x="7073" y="1225"/>
                  </a:cubicBezTo>
                  <a:cubicBezTo>
                    <a:pt x="6235" y="380"/>
                    <a:pt x="5198" y="1"/>
                    <a:pt x="4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2834;p23">
            <a:extLst>
              <a:ext uri="{FF2B5EF4-FFF2-40B4-BE49-F238E27FC236}">
                <a16:creationId xmlns:a16="http://schemas.microsoft.com/office/drawing/2014/main" id="{6EDD10E0-09B5-45C6-AE8A-6D349B6481F0}"/>
              </a:ext>
            </a:extLst>
          </p:cNvPr>
          <p:cNvGrpSpPr/>
          <p:nvPr/>
        </p:nvGrpSpPr>
        <p:grpSpPr>
          <a:xfrm rot="10800000" flipH="1">
            <a:off x="8200222" y="4183724"/>
            <a:ext cx="962218" cy="469695"/>
            <a:chOff x="8210498" y="469492"/>
            <a:chExt cx="933015" cy="469695"/>
          </a:xfrm>
        </p:grpSpPr>
        <p:sp>
          <p:nvSpPr>
            <p:cNvPr id="649" name="Google Shape;2835;p23">
              <a:extLst>
                <a:ext uri="{FF2B5EF4-FFF2-40B4-BE49-F238E27FC236}">
                  <a16:creationId xmlns:a16="http://schemas.microsoft.com/office/drawing/2014/main" id="{966F6803-23EE-4F75-9E23-D00ECE928A03}"/>
                </a:ext>
              </a:extLst>
            </p:cNvPr>
            <p:cNvSpPr/>
            <p:nvPr/>
          </p:nvSpPr>
          <p:spPr>
            <a:xfrm rot="10800000">
              <a:off x="8210498" y="469492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836;p23">
              <a:extLst>
                <a:ext uri="{FF2B5EF4-FFF2-40B4-BE49-F238E27FC236}">
                  <a16:creationId xmlns:a16="http://schemas.microsoft.com/office/drawing/2014/main" id="{00CC2E52-B926-4942-9A1F-A5848E8C1E68}"/>
                </a:ext>
              </a:extLst>
            </p:cNvPr>
            <p:cNvSpPr/>
            <p:nvPr/>
          </p:nvSpPr>
          <p:spPr>
            <a:xfrm rot="10800000">
              <a:off x="8921689" y="751694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837;p23">
              <a:extLst>
                <a:ext uri="{FF2B5EF4-FFF2-40B4-BE49-F238E27FC236}">
                  <a16:creationId xmlns:a16="http://schemas.microsoft.com/office/drawing/2014/main" id="{B0B1B7A5-C383-4EF2-80EF-D2250F4726EC}"/>
                </a:ext>
              </a:extLst>
            </p:cNvPr>
            <p:cNvSpPr/>
            <p:nvPr/>
          </p:nvSpPr>
          <p:spPr>
            <a:xfrm rot="10800000">
              <a:off x="8697918" y="75169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838;p23">
              <a:extLst>
                <a:ext uri="{FF2B5EF4-FFF2-40B4-BE49-F238E27FC236}">
                  <a16:creationId xmlns:a16="http://schemas.microsoft.com/office/drawing/2014/main" id="{37A31DC8-4C62-4AD7-9638-232238C84602}"/>
                </a:ext>
              </a:extLst>
            </p:cNvPr>
            <p:cNvSpPr/>
            <p:nvPr/>
          </p:nvSpPr>
          <p:spPr>
            <a:xfrm rot="10800000">
              <a:off x="8480051" y="75169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839;p23">
              <a:extLst>
                <a:ext uri="{FF2B5EF4-FFF2-40B4-BE49-F238E27FC236}">
                  <a16:creationId xmlns:a16="http://schemas.microsoft.com/office/drawing/2014/main" id="{C5E2083B-4300-4051-AF4D-C13432CDC8B2}"/>
                </a:ext>
              </a:extLst>
            </p:cNvPr>
            <p:cNvSpPr/>
            <p:nvPr/>
          </p:nvSpPr>
          <p:spPr>
            <a:xfrm rot="10800000">
              <a:off x="8252715" y="751694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840;p23">
              <a:extLst>
                <a:ext uri="{FF2B5EF4-FFF2-40B4-BE49-F238E27FC236}">
                  <a16:creationId xmlns:a16="http://schemas.microsoft.com/office/drawing/2014/main" id="{E0484E93-4D35-4C80-BB0F-4015D43F537B}"/>
                </a:ext>
              </a:extLst>
            </p:cNvPr>
            <p:cNvSpPr/>
            <p:nvPr/>
          </p:nvSpPr>
          <p:spPr>
            <a:xfrm rot="10800000">
              <a:off x="8921689" y="510549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841;p23">
              <a:extLst>
                <a:ext uri="{FF2B5EF4-FFF2-40B4-BE49-F238E27FC236}">
                  <a16:creationId xmlns:a16="http://schemas.microsoft.com/office/drawing/2014/main" id="{677FAF88-F974-4358-87B6-EBC34A1F8E45}"/>
                </a:ext>
              </a:extLst>
            </p:cNvPr>
            <p:cNvSpPr/>
            <p:nvPr/>
          </p:nvSpPr>
          <p:spPr>
            <a:xfrm rot="10800000">
              <a:off x="8697918" y="51054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842;p23">
              <a:extLst>
                <a:ext uri="{FF2B5EF4-FFF2-40B4-BE49-F238E27FC236}">
                  <a16:creationId xmlns:a16="http://schemas.microsoft.com/office/drawing/2014/main" id="{1B2EB34B-5BEE-45A1-97E7-73A0FB984479}"/>
                </a:ext>
              </a:extLst>
            </p:cNvPr>
            <p:cNvSpPr/>
            <p:nvPr/>
          </p:nvSpPr>
          <p:spPr>
            <a:xfrm rot="10800000">
              <a:off x="8480051" y="51054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843;p23">
              <a:extLst>
                <a:ext uri="{FF2B5EF4-FFF2-40B4-BE49-F238E27FC236}">
                  <a16:creationId xmlns:a16="http://schemas.microsoft.com/office/drawing/2014/main" id="{125E1560-62B9-4F29-97F6-0CC047B2BB8E}"/>
                </a:ext>
              </a:extLst>
            </p:cNvPr>
            <p:cNvSpPr/>
            <p:nvPr/>
          </p:nvSpPr>
          <p:spPr>
            <a:xfrm rot="10800000">
              <a:off x="8279556" y="510549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2854;p23">
            <a:extLst>
              <a:ext uri="{FF2B5EF4-FFF2-40B4-BE49-F238E27FC236}">
                <a16:creationId xmlns:a16="http://schemas.microsoft.com/office/drawing/2014/main" id="{45CEC928-72AD-4E89-9F46-868680C9434E}"/>
              </a:ext>
            </a:extLst>
          </p:cNvPr>
          <p:cNvGrpSpPr/>
          <p:nvPr/>
        </p:nvGrpSpPr>
        <p:grpSpPr>
          <a:xfrm rot="10800000" flipH="1">
            <a:off x="7511605" y="4890616"/>
            <a:ext cx="674108" cy="251833"/>
            <a:chOff x="7536387" y="-182"/>
            <a:chExt cx="674108" cy="251833"/>
          </a:xfrm>
        </p:grpSpPr>
        <p:sp>
          <p:nvSpPr>
            <p:cNvPr id="636" name="Google Shape;2855;p23">
              <a:extLst>
                <a:ext uri="{FF2B5EF4-FFF2-40B4-BE49-F238E27FC236}">
                  <a16:creationId xmlns:a16="http://schemas.microsoft.com/office/drawing/2014/main" id="{769ABFC1-DC78-4E93-AD84-28D1FD52B6F9}"/>
                </a:ext>
              </a:extLst>
            </p:cNvPr>
            <p:cNvSpPr/>
            <p:nvPr/>
          </p:nvSpPr>
          <p:spPr>
            <a:xfrm rot="10800000">
              <a:off x="7536387" y="-182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2856;p23">
              <a:extLst>
                <a:ext uri="{FF2B5EF4-FFF2-40B4-BE49-F238E27FC236}">
                  <a16:creationId xmlns:a16="http://schemas.microsoft.com/office/drawing/2014/main" id="{3FEB2BE2-B6AF-4553-BBF8-AE1F6A668B4D}"/>
                </a:ext>
              </a:extLst>
            </p:cNvPr>
            <p:cNvSpPr/>
            <p:nvPr/>
          </p:nvSpPr>
          <p:spPr>
            <a:xfrm rot="10800000">
              <a:off x="8017871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2857;p23">
              <a:extLst>
                <a:ext uri="{FF2B5EF4-FFF2-40B4-BE49-F238E27FC236}">
                  <a16:creationId xmlns:a16="http://schemas.microsoft.com/office/drawing/2014/main" id="{90E7B69E-1693-4A71-B96A-A089C3A7C823}"/>
                </a:ext>
              </a:extLst>
            </p:cNvPr>
            <p:cNvSpPr/>
            <p:nvPr/>
          </p:nvSpPr>
          <p:spPr>
            <a:xfrm rot="10800000">
              <a:off x="7788177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2858;p23">
              <a:extLst>
                <a:ext uri="{FF2B5EF4-FFF2-40B4-BE49-F238E27FC236}">
                  <a16:creationId xmlns:a16="http://schemas.microsoft.com/office/drawing/2014/main" id="{519CC82A-B440-47C7-9E81-89E25E55244B}"/>
                </a:ext>
              </a:extLst>
            </p:cNvPr>
            <p:cNvSpPr/>
            <p:nvPr/>
          </p:nvSpPr>
          <p:spPr>
            <a:xfrm rot="10800000">
              <a:off x="7564388" y="40861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1_Section header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2A089-80C1-4BA6-9171-BF73EA324F39}"/>
              </a:ext>
            </a:extLst>
          </p:cNvPr>
          <p:cNvGrpSpPr/>
          <p:nvPr userDrawn="1"/>
        </p:nvGrpSpPr>
        <p:grpSpPr>
          <a:xfrm>
            <a:off x="1525903" y="857974"/>
            <a:ext cx="6092195" cy="3427553"/>
            <a:chOff x="1525903" y="888906"/>
            <a:chExt cx="6092195" cy="3427553"/>
          </a:xfrm>
        </p:grpSpPr>
        <p:sp>
          <p:nvSpPr>
            <p:cNvPr id="421" name="Google Shape;421;p3"/>
            <p:cNvSpPr/>
            <p:nvPr userDrawn="1"/>
          </p:nvSpPr>
          <p:spPr>
            <a:xfrm>
              <a:off x="1525903" y="1242901"/>
              <a:ext cx="6092195" cy="3073558"/>
            </a:xfrm>
            <a:prstGeom prst="rect">
              <a:avLst/>
            </a:prstGeom>
            <a:solidFill>
              <a:srgbClr val="61AE4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789303" y="888906"/>
              <a:ext cx="1164416" cy="277638"/>
            </a:xfrm>
            <a:prstGeom prst="rect">
              <a:avLst/>
            </a:prstGeom>
            <a:solidFill>
              <a:srgbClr val="7AC75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989786" y="888906"/>
              <a:ext cx="1164416" cy="277638"/>
            </a:xfrm>
            <a:prstGeom prst="rect">
              <a:avLst/>
            </a:prstGeom>
            <a:solidFill>
              <a:srgbClr val="7AC75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6190200" y="888906"/>
              <a:ext cx="1164416" cy="277638"/>
            </a:xfrm>
            <a:prstGeom prst="rect">
              <a:avLst/>
            </a:prstGeom>
            <a:solidFill>
              <a:srgbClr val="7AC75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3224;p32">
            <a:extLst>
              <a:ext uri="{FF2B5EF4-FFF2-40B4-BE49-F238E27FC236}">
                <a16:creationId xmlns:a16="http://schemas.microsoft.com/office/drawing/2014/main" id="{CE4C51D9-E4B6-44E7-9766-2BFA8F769D44}"/>
              </a:ext>
            </a:extLst>
          </p:cNvPr>
          <p:cNvGrpSpPr/>
          <p:nvPr/>
        </p:nvGrpSpPr>
        <p:grpSpPr>
          <a:xfrm>
            <a:off x="-468" y="4177835"/>
            <a:ext cx="226576" cy="485068"/>
            <a:chOff x="826" y="3727523"/>
            <a:chExt cx="226576" cy="485068"/>
          </a:xfrm>
        </p:grpSpPr>
        <p:sp>
          <p:nvSpPr>
            <p:cNvPr id="253" name="Google Shape;3225;p32">
              <a:extLst>
                <a:ext uri="{FF2B5EF4-FFF2-40B4-BE49-F238E27FC236}">
                  <a16:creationId xmlns:a16="http://schemas.microsoft.com/office/drawing/2014/main" id="{EF96F52C-6CB5-4C4D-8777-356B6B69F8CF}"/>
                </a:ext>
              </a:extLst>
            </p:cNvPr>
            <p:cNvSpPr/>
            <p:nvPr/>
          </p:nvSpPr>
          <p:spPr>
            <a:xfrm>
              <a:off x="826" y="3727523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226;p32">
              <a:extLst>
                <a:ext uri="{FF2B5EF4-FFF2-40B4-BE49-F238E27FC236}">
                  <a16:creationId xmlns:a16="http://schemas.microsoft.com/office/drawing/2014/main" id="{534AF70A-6640-42C5-8C63-DF9AA35AD036}"/>
                </a:ext>
              </a:extLst>
            </p:cNvPr>
            <p:cNvSpPr/>
            <p:nvPr/>
          </p:nvSpPr>
          <p:spPr>
            <a:xfrm>
              <a:off x="7937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227;p32">
              <a:extLst>
                <a:ext uri="{FF2B5EF4-FFF2-40B4-BE49-F238E27FC236}">
                  <a16:creationId xmlns:a16="http://schemas.microsoft.com/office/drawing/2014/main" id="{8B167AFB-4FE0-4893-96CD-8C49B546B50B}"/>
                </a:ext>
              </a:extLst>
            </p:cNvPr>
            <p:cNvSpPr/>
            <p:nvPr/>
          </p:nvSpPr>
          <p:spPr>
            <a:xfrm>
              <a:off x="7937" y="4002602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3228;p32">
            <a:extLst>
              <a:ext uri="{FF2B5EF4-FFF2-40B4-BE49-F238E27FC236}">
                <a16:creationId xmlns:a16="http://schemas.microsoft.com/office/drawing/2014/main" id="{C85B2439-FE6C-4E9A-891F-C2EE3C7D2DDD}"/>
              </a:ext>
            </a:extLst>
          </p:cNvPr>
          <p:cNvGrpSpPr/>
          <p:nvPr/>
        </p:nvGrpSpPr>
        <p:grpSpPr>
          <a:xfrm>
            <a:off x="239767" y="4177785"/>
            <a:ext cx="226161" cy="485068"/>
            <a:chOff x="226597" y="3727523"/>
            <a:chExt cx="226161" cy="485068"/>
          </a:xfrm>
        </p:grpSpPr>
        <p:sp>
          <p:nvSpPr>
            <p:cNvPr id="250" name="Google Shape;3229;p32">
              <a:extLst>
                <a:ext uri="{FF2B5EF4-FFF2-40B4-BE49-F238E27FC236}">
                  <a16:creationId xmlns:a16="http://schemas.microsoft.com/office/drawing/2014/main" id="{06DB7DE1-74DE-450C-81E3-9B3EA119A093}"/>
                </a:ext>
              </a:extLst>
            </p:cNvPr>
            <p:cNvSpPr/>
            <p:nvPr/>
          </p:nvSpPr>
          <p:spPr>
            <a:xfrm>
              <a:off x="226597" y="3727523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230;p32">
              <a:extLst>
                <a:ext uri="{FF2B5EF4-FFF2-40B4-BE49-F238E27FC236}">
                  <a16:creationId xmlns:a16="http://schemas.microsoft.com/office/drawing/2014/main" id="{2CFF590B-0AAF-4C94-93E4-7E353733884A}"/>
                </a:ext>
              </a:extLst>
            </p:cNvPr>
            <p:cNvSpPr/>
            <p:nvPr/>
          </p:nvSpPr>
          <p:spPr>
            <a:xfrm>
              <a:off x="232123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231;p32">
              <a:extLst>
                <a:ext uri="{FF2B5EF4-FFF2-40B4-BE49-F238E27FC236}">
                  <a16:creationId xmlns:a16="http://schemas.microsoft.com/office/drawing/2014/main" id="{A4DDFE72-5CCE-4091-8D09-0AECD93DA0D2}"/>
                </a:ext>
              </a:extLst>
            </p:cNvPr>
            <p:cNvSpPr/>
            <p:nvPr/>
          </p:nvSpPr>
          <p:spPr>
            <a:xfrm>
              <a:off x="232123" y="4002998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232;p32">
            <a:extLst>
              <a:ext uri="{FF2B5EF4-FFF2-40B4-BE49-F238E27FC236}">
                <a16:creationId xmlns:a16="http://schemas.microsoft.com/office/drawing/2014/main" id="{DF5C1797-56B9-45D9-877E-E40A1EED45AE}"/>
              </a:ext>
            </a:extLst>
          </p:cNvPr>
          <p:cNvGrpSpPr/>
          <p:nvPr/>
        </p:nvGrpSpPr>
        <p:grpSpPr>
          <a:xfrm>
            <a:off x="945473" y="4891676"/>
            <a:ext cx="674108" cy="251833"/>
            <a:chOff x="933070" y="4891426"/>
            <a:chExt cx="674108" cy="251833"/>
          </a:xfrm>
        </p:grpSpPr>
        <p:sp>
          <p:nvSpPr>
            <p:cNvPr id="246" name="Google Shape;3233;p32">
              <a:extLst>
                <a:ext uri="{FF2B5EF4-FFF2-40B4-BE49-F238E27FC236}">
                  <a16:creationId xmlns:a16="http://schemas.microsoft.com/office/drawing/2014/main" id="{1661BDC8-9DCE-49CB-A3E8-7264643EC19C}"/>
                </a:ext>
              </a:extLst>
            </p:cNvPr>
            <p:cNvSpPr/>
            <p:nvPr/>
          </p:nvSpPr>
          <p:spPr>
            <a:xfrm>
              <a:off x="933070" y="4891426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234;p32">
              <a:extLst>
                <a:ext uri="{FF2B5EF4-FFF2-40B4-BE49-F238E27FC236}">
                  <a16:creationId xmlns:a16="http://schemas.microsoft.com/office/drawing/2014/main" id="{D17895BE-5CF1-48E7-B40B-055B7DF7B888}"/>
                </a:ext>
              </a:extLst>
            </p:cNvPr>
            <p:cNvSpPr/>
            <p:nvPr/>
          </p:nvSpPr>
          <p:spPr>
            <a:xfrm>
              <a:off x="935560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235;p32">
              <a:extLst>
                <a:ext uri="{FF2B5EF4-FFF2-40B4-BE49-F238E27FC236}">
                  <a16:creationId xmlns:a16="http://schemas.microsoft.com/office/drawing/2014/main" id="{24B11D0F-F68C-4619-9613-DC05AEB83330}"/>
                </a:ext>
              </a:extLst>
            </p:cNvPr>
            <p:cNvSpPr/>
            <p:nvPr/>
          </p:nvSpPr>
          <p:spPr>
            <a:xfrm>
              <a:off x="1165254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236;p32">
              <a:extLst>
                <a:ext uri="{FF2B5EF4-FFF2-40B4-BE49-F238E27FC236}">
                  <a16:creationId xmlns:a16="http://schemas.microsoft.com/office/drawing/2014/main" id="{EF903189-8FCE-431B-A221-56F2719CC2C4}"/>
                </a:ext>
              </a:extLst>
            </p:cNvPr>
            <p:cNvSpPr/>
            <p:nvPr/>
          </p:nvSpPr>
          <p:spPr>
            <a:xfrm>
              <a:off x="1389157" y="4939545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248;p32">
            <a:extLst>
              <a:ext uri="{FF2B5EF4-FFF2-40B4-BE49-F238E27FC236}">
                <a16:creationId xmlns:a16="http://schemas.microsoft.com/office/drawing/2014/main" id="{1EE120DE-9CF9-49BB-9DFA-5A3CA6AA0E16}"/>
              </a:ext>
            </a:extLst>
          </p:cNvPr>
          <p:cNvGrpSpPr/>
          <p:nvPr/>
        </p:nvGrpSpPr>
        <p:grpSpPr>
          <a:xfrm>
            <a:off x="482265" y="4399141"/>
            <a:ext cx="903023" cy="233273"/>
            <a:chOff x="1222" y="3501752"/>
            <a:chExt cx="903023" cy="233273"/>
          </a:xfrm>
        </p:grpSpPr>
        <p:sp>
          <p:nvSpPr>
            <p:cNvPr id="232" name="Google Shape;3249;p32">
              <a:extLst>
                <a:ext uri="{FF2B5EF4-FFF2-40B4-BE49-F238E27FC236}">
                  <a16:creationId xmlns:a16="http://schemas.microsoft.com/office/drawing/2014/main" id="{A3FC863F-058F-45CC-A806-B56659B1D3AA}"/>
                </a:ext>
              </a:extLst>
            </p:cNvPr>
            <p:cNvSpPr/>
            <p:nvPr/>
          </p:nvSpPr>
          <p:spPr>
            <a:xfrm>
              <a:off x="1222" y="3501752"/>
              <a:ext cx="903023" cy="233273"/>
            </a:xfrm>
            <a:custGeom>
              <a:avLst/>
              <a:gdLst/>
              <a:ahLst/>
              <a:cxnLst/>
              <a:rect l="l" t="t" r="r" b="b"/>
              <a:pathLst>
                <a:path w="47874" h="12367" extrusionOk="0">
                  <a:moveTo>
                    <a:pt x="1" y="1"/>
                  </a:moveTo>
                  <a:lnTo>
                    <a:pt x="1" y="12367"/>
                  </a:lnTo>
                  <a:lnTo>
                    <a:pt x="47874" y="12367"/>
                  </a:lnTo>
                  <a:lnTo>
                    <a:pt x="478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250;p32">
              <a:extLst>
                <a:ext uri="{FF2B5EF4-FFF2-40B4-BE49-F238E27FC236}">
                  <a16:creationId xmlns:a16="http://schemas.microsoft.com/office/drawing/2014/main" id="{BA0B64A8-FA7B-4E5A-9F97-46F0432D815D}"/>
                </a:ext>
              </a:extLst>
            </p:cNvPr>
            <p:cNvSpPr/>
            <p:nvPr/>
          </p:nvSpPr>
          <p:spPr>
            <a:xfrm>
              <a:off x="7372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24" y="0"/>
                  </a:moveTo>
                  <a:cubicBezTo>
                    <a:pt x="4659" y="0"/>
                    <a:pt x="3572" y="398"/>
                    <a:pt x="2688" y="1289"/>
                  </a:cubicBezTo>
                  <a:cubicBezTo>
                    <a:pt x="1" y="3997"/>
                    <a:pt x="1938" y="8613"/>
                    <a:pt x="5754" y="8613"/>
                  </a:cubicBezTo>
                  <a:cubicBezTo>
                    <a:pt x="5771" y="8613"/>
                    <a:pt x="5788" y="8613"/>
                    <a:pt x="5805" y="8612"/>
                  </a:cubicBezTo>
                  <a:cubicBezTo>
                    <a:pt x="8170" y="8591"/>
                    <a:pt x="10074" y="6667"/>
                    <a:pt x="10053" y="4302"/>
                  </a:cubicBezTo>
                  <a:cubicBezTo>
                    <a:pt x="10053" y="1717"/>
                    <a:pt x="7936" y="0"/>
                    <a:pt x="5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251;p32">
              <a:extLst>
                <a:ext uri="{FF2B5EF4-FFF2-40B4-BE49-F238E27FC236}">
                  <a16:creationId xmlns:a16="http://schemas.microsoft.com/office/drawing/2014/main" id="{E37ACD2E-9472-4422-8904-923208E9E68A}"/>
                </a:ext>
              </a:extLst>
            </p:cNvPr>
            <p:cNvSpPr/>
            <p:nvPr/>
          </p:nvSpPr>
          <p:spPr>
            <a:xfrm>
              <a:off x="663726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0" y="0"/>
                  </a:moveTo>
                  <a:cubicBezTo>
                    <a:pt x="4648" y="0"/>
                    <a:pt x="3565" y="398"/>
                    <a:pt x="2688" y="1289"/>
                  </a:cubicBezTo>
                  <a:cubicBezTo>
                    <a:pt x="1" y="3997"/>
                    <a:pt x="1917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39" y="1717"/>
                    <a:pt x="7918" y="0"/>
                    <a:pt x="57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252;p32">
              <a:extLst>
                <a:ext uri="{FF2B5EF4-FFF2-40B4-BE49-F238E27FC236}">
                  <a16:creationId xmlns:a16="http://schemas.microsoft.com/office/drawing/2014/main" id="{C4745D60-0A0C-483A-851C-FE9FC5440BB9}"/>
                </a:ext>
              </a:extLst>
            </p:cNvPr>
            <p:cNvSpPr/>
            <p:nvPr/>
          </p:nvSpPr>
          <p:spPr>
            <a:xfrm>
              <a:off x="216958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30" y="0"/>
                  </a:moveTo>
                  <a:cubicBezTo>
                    <a:pt x="4668" y="0"/>
                    <a:pt x="3585" y="398"/>
                    <a:pt x="2708" y="1289"/>
                  </a:cubicBezTo>
                  <a:cubicBezTo>
                    <a:pt x="0" y="3997"/>
                    <a:pt x="1937" y="8613"/>
                    <a:pt x="5753" y="8613"/>
                  </a:cubicBezTo>
                  <a:cubicBezTo>
                    <a:pt x="5770" y="8613"/>
                    <a:pt x="5788" y="8613"/>
                    <a:pt x="5805" y="8612"/>
                  </a:cubicBezTo>
                  <a:cubicBezTo>
                    <a:pt x="8169" y="8591"/>
                    <a:pt x="10073" y="6667"/>
                    <a:pt x="10052" y="4302"/>
                  </a:cubicBezTo>
                  <a:cubicBezTo>
                    <a:pt x="10052" y="1717"/>
                    <a:pt x="7936" y="0"/>
                    <a:pt x="57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253;p32">
              <a:extLst>
                <a:ext uri="{FF2B5EF4-FFF2-40B4-BE49-F238E27FC236}">
                  <a16:creationId xmlns:a16="http://schemas.microsoft.com/office/drawing/2014/main" id="{FACDD095-AFA0-4B45-97DF-F1E588B9AD25}"/>
                </a:ext>
              </a:extLst>
            </p:cNvPr>
            <p:cNvSpPr/>
            <p:nvPr/>
          </p:nvSpPr>
          <p:spPr>
            <a:xfrm>
              <a:off x="446651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5" y="0"/>
                  </a:moveTo>
                  <a:cubicBezTo>
                    <a:pt x="4650" y="0"/>
                    <a:pt x="3565" y="398"/>
                    <a:pt x="2688" y="1289"/>
                  </a:cubicBezTo>
                  <a:cubicBezTo>
                    <a:pt x="1" y="3997"/>
                    <a:pt x="1938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53" y="1717"/>
                    <a:pt x="7927" y="0"/>
                    <a:pt x="5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3260;p32">
            <a:extLst>
              <a:ext uri="{FF2B5EF4-FFF2-40B4-BE49-F238E27FC236}">
                <a16:creationId xmlns:a16="http://schemas.microsoft.com/office/drawing/2014/main" id="{EC6CE395-1D86-404A-AB45-46A23BFF93A7}"/>
              </a:ext>
            </a:extLst>
          </p:cNvPr>
          <p:cNvGrpSpPr/>
          <p:nvPr/>
        </p:nvGrpSpPr>
        <p:grpSpPr>
          <a:xfrm>
            <a:off x="-1241" y="4673872"/>
            <a:ext cx="933015" cy="469695"/>
            <a:chOff x="53" y="4203889"/>
            <a:chExt cx="933015" cy="469695"/>
          </a:xfrm>
        </p:grpSpPr>
        <p:sp>
          <p:nvSpPr>
            <p:cNvPr id="218" name="Google Shape;3261;p32">
              <a:extLst>
                <a:ext uri="{FF2B5EF4-FFF2-40B4-BE49-F238E27FC236}">
                  <a16:creationId xmlns:a16="http://schemas.microsoft.com/office/drawing/2014/main" id="{112B52E2-5CC9-4145-8593-3C3C08DF584B}"/>
                </a:ext>
              </a:extLst>
            </p:cNvPr>
            <p:cNvSpPr/>
            <p:nvPr/>
          </p:nvSpPr>
          <p:spPr>
            <a:xfrm>
              <a:off x="53" y="4203889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262;p32">
              <a:extLst>
                <a:ext uri="{FF2B5EF4-FFF2-40B4-BE49-F238E27FC236}">
                  <a16:creationId xmlns:a16="http://schemas.microsoft.com/office/drawing/2014/main" id="{30EB6723-117B-484A-B194-06619D59A74F}"/>
                </a:ext>
              </a:extLst>
            </p:cNvPr>
            <p:cNvSpPr/>
            <p:nvPr/>
          </p:nvSpPr>
          <p:spPr>
            <a:xfrm>
              <a:off x="35572" y="4232070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263;p32">
              <a:extLst>
                <a:ext uri="{FF2B5EF4-FFF2-40B4-BE49-F238E27FC236}">
                  <a16:creationId xmlns:a16="http://schemas.microsoft.com/office/drawing/2014/main" id="{4D0AB01C-558C-4A05-9A87-2523236AB1C4}"/>
                </a:ext>
              </a:extLst>
            </p:cNvPr>
            <p:cNvSpPr/>
            <p:nvPr/>
          </p:nvSpPr>
          <p:spPr>
            <a:xfrm>
              <a:off x="259739" y="423233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264;p32">
              <a:extLst>
                <a:ext uri="{FF2B5EF4-FFF2-40B4-BE49-F238E27FC236}">
                  <a16:creationId xmlns:a16="http://schemas.microsoft.com/office/drawing/2014/main" id="{6A91F3F8-F754-41A3-BEBA-D6BDC3894088}"/>
                </a:ext>
              </a:extLst>
            </p:cNvPr>
            <p:cNvSpPr/>
            <p:nvPr/>
          </p:nvSpPr>
          <p:spPr>
            <a:xfrm>
              <a:off x="477209" y="423233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265;p32">
              <a:extLst>
                <a:ext uri="{FF2B5EF4-FFF2-40B4-BE49-F238E27FC236}">
                  <a16:creationId xmlns:a16="http://schemas.microsoft.com/office/drawing/2014/main" id="{BD59481B-54B1-43F3-B776-703E1F1E2965}"/>
                </a:ext>
              </a:extLst>
            </p:cNvPr>
            <p:cNvSpPr/>
            <p:nvPr/>
          </p:nvSpPr>
          <p:spPr>
            <a:xfrm>
              <a:off x="704545" y="4232165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266;p32">
              <a:extLst>
                <a:ext uri="{FF2B5EF4-FFF2-40B4-BE49-F238E27FC236}">
                  <a16:creationId xmlns:a16="http://schemas.microsoft.com/office/drawing/2014/main" id="{615AF10E-0F04-4EFC-8CC7-45690ACE798F}"/>
                </a:ext>
              </a:extLst>
            </p:cNvPr>
            <p:cNvSpPr/>
            <p:nvPr/>
          </p:nvSpPr>
          <p:spPr>
            <a:xfrm>
              <a:off x="35572" y="4473215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267;p32">
              <a:extLst>
                <a:ext uri="{FF2B5EF4-FFF2-40B4-BE49-F238E27FC236}">
                  <a16:creationId xmlns:a16="http://schemas.microsoft.com/office/drawing/2014/main" id="{15B7710F-38A2-4E6A-8EEB-C38283EE01CC}"/>
                </a:ext>
              </a:extLst>
            </p:cNvPr>
            <p:cNvSpPr/>
            <p:nvPr/>
          </p:nvSpPr>
          <p:spPr>
            <a:xfrm>
              <a:off x="259739" y="447347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268;p32">
              <a:extLst>
                <a:ext uri="{FF2B5EF4-FFF2-40B4-BE49-F238E27FC236}">
                  <a16:creationId xmlns:a16="http://schemas.microsoft.com/office/drawing/2014/main" id="{30522E7C-DD47-4C08-A432-020730E76DF4}"/>
                </a:ext>
              </a:extLst>
            </p:cNvPr>
            <p:cNvSpPr/>
            <p:nvPr/>
          </p:nvSpPr>
          <p:spPr>
            <a:xfrm>
              <a:off x="477209" y="447347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269;p32">
              <a:extLst>
                <a:ext uri="{FF2B5EF4-FFF2-40B4-BE49-F238E27FC236}">
                  <a16:creationId xmlns:a16="http://schemas.microsoft.com/office/drawing/2014/main" id="{3992F851-9240-45D7-8996-C80012C7BE1F}"/>
                </a:ext>
              </a:extLst>
            </p:cNvPr>
            <p:cNvSpPr/>
            <p:nvPr/>
          </p:nvSpPr>
          <p:spPr>
            <a:xfrm>
              <a:off x="704942" y="4471894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287;p32">
            <a:extLst>
              <a:ext uri="{FF2B5EF4-FFF2-40B4-BE49-F238E27FC236}">
                <a16:creationId xmlns:a16="http://schemas.microsoft.com/office/drawing/2014/main" id="{65F9EA62-AA34-43F7-93A7-CFDC6D57D3D6}"/>
              </a:ext>
            </a:extLst>
          </p:cNvPr>
          <p:cNvGrpSpPr/>
          <p:nvPr/>
        </p:nvGrpSpPr>
        <p:grpSpPr>
          <a:xfrm>
            <a:off x="8180143" y="1051"/>
            <a:ext cx="474807" cy="477976"/>
            <a:chOff x="8210487" y="-177"/>
            <a:chExt cx="474807" cy="477976"/>
          </a:xfrm>
        </p:grpSpPr>
        <p:sp>
          <p:nvSpPr>
            <p:cNvPr id="330" name="Google Shape;3288;p32">
              <a:extLst>
                <a:ext uri="{FF2B5EF4-FFF2-40B4-BE49-F238E27FC236}">
                  <a16:creationId xmlns:a16="http://schemas.microsoft.com/office/drawing/2014/main" id="{F26DD9E4-770D-49E8-88FF-AD4203963B46}"/>
                </a:ext>
              </a:extLst>
            </p:cNvPr>
            <p:cNvSpPr/>
            <p:nvPr/>
          </p:nvSpPr>
          <p:spPr>
            <a:xfrm rot="10800000">
              <a:off x="8210487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289;p32">
              <a:extLst>
                <a:ext uri="{FF2B5EF4-FFF2-40B4-BE49-F238E27FC236}">
                  <a16:creationId xmlns:a16="http://schemas.microsoft.com/office/drawing/2014/main" id="{8EC513E8-3339-4DB5-9302-EDE68AF4A8D2}"/>
                </a:ext>
              </a:extLst>
            </p:cNvPr>
            <p:cNvSpPr/>
            <p:nvPr/>
          </p:nvSpPr>
          <p:spPr>
            <a:xfrm rot="10800000">
              <a:off x="8240473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290;p32">
              <a:extLst>
                <a:ext uri="{FF2B5EF4-FFF2-40B4-BE49-F238E27FC236}">
                  <a16:creationId xmlns:a16="http://schemas.microsoft.com/office/drawing/2014/main" id="{67BBAF18-85EC-4AC4-991E-A842D88CC212}"/>
                </a:ext>
              </a:extLst>
            </p:cNvPr>
            <p:cNvSpPr/>
            <p:nvPr/>
          </p:nvSpPr>
          <p:spPr>
            <a:xfrm rot="10800000">
              <a:off x="848044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291;p32">
              <a:extLst>
                <a:ext uri="{FF2B5EF4-FFF2-40B4-BE49-F238E27FC236}">
                  <a16:creationId xmlns:a16="http://schemas.microsoft.com/office/drawing/2014/main" id="{4E87FE35-FDC0-411A-B597-7D4BF9AF8722}"/>
                </a:ext>
              </a:extLst>
            </p:cNvPr>
            <p:cNvSpPr/>
            <p:nvPr/>
          </p:nvSpPr>
          <p:spPr>
            <a:xfrm rot="10800000">
              <a:off x="8480051" y="272555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292;p32">
              <a:extLst>
                <a:ext uri="{FF2B5EF4-FFF2-40B4-BE49-F238E27FC236}">
                  <a16:creationId xmlns:a16="http://schemas.microsoft.com/office/drawing/2014/main" id="{C2A4F999-794A-447E-8497-06906B243B21}"/>
                </a:ext>
              </a:extLst>
            </p:cNvPr>
            <p:cNvSpPr/>
            <p:nvPr/>
          </p:nvSpPr>
          <p:spPr>
            <a:xfrm rot="10800000">
              <a:off x="8240473" y="272555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3293;p32">
            <a:extLst>
              <a:ext uri="{FF2B5EF4-FFF2-40B4-BE49-F238E27FC236}">
                <a16:creationId xmlns:a16="http://schemas.microsoft.com/office/drawing/2014/main" id="{6A9AB1DB-31A7-404B-96CB-65C1CB7C995D}"/>
              </a:ext>
            </a:extLst>
          </p:cNvPr>
          <p:cNvGrpSpPr/>
          <p:nvPr/>
        </p:nvGrpSpPr>
        <p:grpSpPr>
          <a:xfrm>
            <a:off x="8668852" y="1051"/>
            <a:ext cx="474807" cy="477976"/>
            <a:chOff x="8667932" y="-177"/>
            <a:chExt cx="474807" cy="477976"/>
          </a:xfrm>
        </p:grpSpPr>
        <p:sp>
          <p:nvSpPr>
            <p:cNvPr id="325" name="Google Shape;3294;p32">
              <a:extLst>
                <a:ext uri="{FF2B5EF4-FFF2-40B4-BE49-F238E27FC236}">
                  <a16:creationId xmlns:a16="http://schemas.microsoft.com/office/drawing/2014/main" id="{41D890E6-70FD-43B3-847D-B130EDA6FBCC}"/>
                </a:ext>
              </a:extLst>
            </p:cNvPr>
            <p:cNvSpPr/>
            <p:nvPr/>
          </p:nvSpPr>
          <p:spPr>
            <a:xfrm rot="10800000">
              <a:off x="8667932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95;p32">
              <a:extLst>
                <a:ext uri="{FF2B5EF4-FFF2-40B4-BE49-F238E27FC236}">
                  <a16:creationId xmlns:a16="http://schemas.microsoft.com/office/drawing/2014/main" id="{C0596B83-7B2F-47EF-B0CD-19ECCCF94863}"/>
                </a:ext>
              </a:extLst>
            </p:cNvPr>
            <p:cNvSpPr/>
            <p:nvPr/>
          </p:nvSpPr>
          <p:spPr>
            <a:xfrm rot="10800000">
              <a:off x="871251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96;p32">
              <a:extLst>
                <a:ext uri="{FF2B5EF4-FFF2-40B4-BE49-F238E27FC236}">
                  <a16:creationId xmlns:a16="http://schemas.microsoft.com/office/drawing/2014/main" id="{0514D53B-0260-4BCC-8A61-3D000580D276}"/>
                </a:ext>
              </a:extLst>
            </p:cNvPr>
            <p:cNvSpPr/>
            <p:nvPr/>
          </p:nvSpPr>
          <p:spPr>
            <a:xfrm rot="10800000">
              <a:off x="8937477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97;p32">
              <a:extLst>
                <a:ext uri="{FF2B5EF4-FFF2-40B4-BE49-F238E27FC236}">
                  <a16:creationId xmlns:a16="http://schemas.microsoft.com/office/drawing/2014/main" id="{A6F6C9FE-BE70-4050-AEC3-96EECB3DCA2D}"/>
                </a:ext>
              </a:extLst>
            </p:cNvPr>
            <p:cNvSpPr/>
            <p:nvPr/>
          </p:nvSpPr>
          <p:spPr>
            <a:xfrm rot="10800000">
              <a:off x="8937477" y="272555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8;p32">
              <a:extLst>
                <a:ext uri="{FF2B5EF4-FFF2-40B4-BE49-F238E27FC236}">
                  <a16:creationId xmlns:a16="http://schemas.microsoft.com/office/drawing/2014/main" id="{CD76C917-5B6D-4528-BEED-756E57DC3544}"/>
                </a:ext>
              </a:extLst>
            </p:cNvPr>
            <p:cNvSpPr/>
            <p:nvPr/>
          </p:nvSpPr>
          <p:spPr>
            <a:xfrm rot="10800000">
              <a:off x="8712517" y="272555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3299;p32">
            <a:extLst>
              <a:ext uri="{FF2B5EF4-FFF2-40B4-BE49-F238E27FC236}">
                <a16:creationId xmlns:a16="http://schemas.microsoft.com/office/drawing/2014/main" id="{290E36AE-9B99-4170-8285-5EB9209E9DE7}"/>
              </a:ext>
            </a:extLst>
          </p:cNvPr>
          <p:cNvGrpSpPr/>
          <p:nvPr/>
        </p:nvGrpSpPr>
        <p:grpSpPr>
          <a:xfrm>
            <a:off x="6557060" y="1045"/>
            <a:ext cx="934995" cy="251833"/>
            <a:chOff x="6611261" y="-182"/>
            <a:chExt cx="934995" cy="251833"/>
          </a:xfrm>
        </p:grpSpPr>
        <p:sp>
          <p:nvSpPr>
            <p:cNvPr id="320" name="Google Shape;3300;p32">
              <a:extLst>
                <a:ext uri="{FF2B5EF4-FFF2-40B4-BE49-F238E27FC236}">
                  <a16:creationId xmlns:a16="http://schemas.microsoft.com/office/drawing/2014/main" id="{CAB3C18B-C0A8-489E-B756-410226D7BD61}"/>
                </a:ext>
              </a:extLst>
            </p:cNvPr>
            <p:cNvSpPr/>
            <p:nvPr/>
          </p:nvSpPr>
          <p:spPr>
            <a:xfrm rot="10800000">
              <a:off x="6611261" y="-182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301;p32">
              <a:extLst>
                <a:ext uri="{FF2B5EF4-FFF2-40B4-BE49-F238E27FC236}">
                  <a16:creationId xmlns:a16="http://schemas.microsoft.com/office/drawing/2014/main" id="{DD8F1795-09B3-4AD4-8575-670474555087}"/>
                </a:ext>
              </a:extLst>
            </p:cNvPr>
            <p:cNvSpPr/>
            <p:nvPr/>
          </p:nvSpPr>
          <p:spPr>
            <a:xfrm rot="10800000">
              <a:off x="7350859" y="49934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302;p32">
              <a:extLst>
                <a:ext uri="{FF2B5EF4-FFF2-40B4-BE49-F238E27FC236}">
                  <a16:creationId xmlns:a16="http://schemas.microsoft.com/office/drawing/2014/main" id="{98ED72AD-B080-4406-ADCB-97C83F2CC966}"/>
                </a:ext>
              </a:extLst>
            </p:cNvPr>
            <p:cNvSpPr/>
            <p:nvPr/>
          </p:nvSpPr>
          <p:spPr>
            <a:xfrm rot="10800000">
              <a:off x="664517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303;p32">
              <a:extLst>
                <a:ext uri="{FF2B5EF4-FFF2-40B4-BE49-F238E27FC236}">
                  <a16:creationId xmlns:a16="http://schemas.microsoft.com/office/drawing/2014/main" id="{97122CAA-4D8A-4839-B163-412FEEB1F349}"/>
                </a:ext>
              </a:extLst>
            </p:cNvPr>
            <p:cNvSpPr/>
            <p:nvPr/>
          </p:nvSpPr>
          <p:spPr>
            <a:xfrm rot="10800000">
              <a:off x="712195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304;p32">
              <a:extLst>
                <a:ext uri="{FF2B5EF4-FFF2-40B4-BE49-F238E27FC236}">
                  <a16:creationId xmlns:a16="http://schemas.microsoft.com/office/drawing/2014/main" id="{D772A832-87B0-4684-B48C-79E209744081}"/>
                </a:ext>
              </a:extLst>
            </p:cNvPr>
            <p:cNvSpPr/>
            <p:nvPr/>
          </p:nvSpPr>
          <p:spPr>
            <a:xfrm rot="10800000">
              <a:off x="6892245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3309;p32">
            <a:extLst>
              <a:ext uri="{FF2B5EF4-FFF2-40B4-BE49-F238E27FC236}">
                <a16:creationId xmlns:a16="http://schemas.microsoft.com/office/drawing/2014/main" id="{617AD896-0C7E-4A90-922E-20A7670260F2}"/>
              </a:ext>
            </a:extLst>
          </p:cNvPr>
          <p:cNvGrpSpPr/>
          <p:nvPr/>
        </p:nvGrpSpPr>
        <p:grpSpPr>
          <a:xfrm>
            <a:off x="8905206" y="966810"/>
            <a:ext cx="237747" cy="521206"/>
            <a:chOff x="8916163" y="930485"/>
            <a:chExt cx="226576" cy="485068"/>
          </a:xfrm>
        </p:grpSpPr>
        <p:sp>
          <p:nvSpPr>
            <p:cNvPr id="314" name="Google Shape;3310;p32">
              <a:extLst>
                <a:ext uri="{FF2B5EF4-FFF2-40B4-BE49-F238E27FC236}">
                  <a16:creationId xmlns:a16="http://schemas.microsoft.com/office/drawing/2014/main" id="{2744C541-DD9B-47B8-9787-668E88D13136}"/>
                </a:ext>
              </a:extLst>
            </p:cNvPr>
            <p:cNvSpPr/>
            <p:nvPr/>
          </p:nvSpPr>
          <p:spPr>
            <a:xfrm rot="10800000">
              <a:off x="8916163" y="930485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311;p32">
              <a:extLst>
                <a:ext uri="{FF2B5EF4-FFF2-40B4-BE49-F238E27FC236}">
                  <a16:creationId xmlns:a16="http://schemas.microsoft.com/office/drawing/2014/main" id="{7806AB91-0CCD-43F0-9CEA-0ED8416BA0CC}"/>
                </a:ext>
              </a:extLst>
            </p:cNvPr>
            <p:cNvSpPr/>
            <p:nvPr/>
          </p:nvSpPr>
          <p:spPr>
            <a:xfrm rot="10800000">
              <a:off x="8950115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312;p32">
              <a:extLst>
                <a:ext uri="{FF2B5EF4-FFF2-40B4-BE49-F238E27FC236}">
                  <a16:creationId xmlns:a16="http://schemas.microsoft.com/office/drawing/2014/main" id="{F26DBB28-27E6-4069-8431-50B456BF8A91}"/>
                </a:ext>
              </a:extLst>
            </p:cNvPr>
            <p:cNvSpPr/>
            <p:nvPr/>
          </p:nvSpPr>
          <p:spPr>
            <a:xfrm rot="10800000">
              <a:off x="8950115" y="981501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3313;p32">
            <a:extLst>
              <a:ext uri="{FF2B5EF4-FFF2-40B4-BE49-F238E27FC236}">
                <a16:creationId xmlns:a16="http://schemas.microsoft.com/office/drawing/2014/main" id="{8A7A362F-2E57-4C38-906C-0828951757FF}"/>
              </a:ext>
            </a:extLst>
          </p:cNvPr>
          <p:cNvGrpSpPr/>
          <p:nvPr/>
        </p:nvGrpSpPr>
        <p:grpSpPr>
          <a:xfrm>
            <a:off x="8650169" y="968168"/>
            <a:ext cx="241789" cy="518489"/>
            <a:chOff x="8690807" y="930485"/>
            <a:chExt cx="226161" cy="485068"/>
          </a:xfrm>
        </p:grpSpPr>
        <p:sp>
          <p:nvSpPr>
            <p:cNvPr id="311" name="Google Shape;3314;p32">
              <a:extLst>
                <a:ext uri="{FF2B5EF4-FFF2-40B4-BE49-F238E27FC236}">
                  <a16:creationId xmlns:a16="http://schemas.microsoft.com/office/drawing/2014/main" id="{78EFA450-ECE0-43A6-AEF6-184C4D5D48E9}"/>
                </a:ext>
              </a:extLst>
            </p:cNvPr>
            <p:cNvSpPr/>
            <p:nvPr/>
          </p:nvSpPr>
          <p:spPr>
            <a:xfrm rot="10800000">
              <a:off x="8690807" y="930485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315;p32">
              <a:extLst>
                <a:ext uri="{FF2B5EF4-FFF2-40B4-BE49-F238E27FC236}">
                  <a16:creationId xmlns:a16="http://schemas.microsoft.com/office/drawing/2014/main" id="{552B2B41-1910-4D7A-B938-0F902F127580}"/>
                </a:ext>
              </a:extLst>
            </p:cNvPr>
            <p:cNvSpPr/>
            <p:nvPr/>
          </p:nvSpPr>
          <p:spPr>
            <a:xfrm rot="10800000">
              <a:off x="8725929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316;p32">
              <a:extLst>
                <a:ext uri="{FF2B5EF4-FFF2-40B4-BE49-F238E27FC236}">
                  <a16:creationId xmlns:a16="http://schemas.microsoft.com/office/drawing/2014/main" id="{C79E9880-C38E-4BA5-B93F-40334890D6E8}"/>
                </a:ext>
              </a:extLst>
            </p:cNvPr>
            <p:cNvSpPr/>
            <p:nvPr/>
          </p:nvSpPr>
          <p:spPr>
            <a:xfrm rot="10800000">
              <a:off x="8725533" y="981011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317;p32">
            <a:extLst>
              <a:ext uri="{FF2B5EF4-FFF2-40B4-BE49-F238E27FC236}">
                <a16:creationId xmlns:a16="http://schemas.microsoft.com/office/drawing/2014/main" id="{39EB850D-AF74-40FA-801C-87AC50058377}"/>
              </a:ext>
            </a:extLst>
          </p:cNvPr>
          <p:cNvGrpSpPr/>
          <p:nvPr/>
        </p:nvGrpSpPr>
        <p:grpSpPr>
          <a:xfrm>
            <a:off x="8407182" y="970843"/>
            <a:ext cx="229726" cy="695027"/>
            <a:chOff x="8447683" y="1640135"/>
            <a:chExt cx="229726" cy="695027"/>
          </a:xfrm>
        </p:grpSpPr>
        <p:sp>
          <p:nvSpPr>
            <p:cNvPr id="307" name="Google Shape;3318;p32">
              <a:extLst>
                <a:ext uri="{FF2B5EF4-FFF2-40B4-BE49-F238E27FC236}">
                  <a16:creationId xmlns:a16="http://schemas.microsoft.com/office/drawing/2014/main" id="{D83EFBE4-9886-4F8C-9C4D-3A352229E61F}"/>
                </a:ext>
              </a:extLst>
            </p:cNvPr>
            <p:cNvSpPr/>
            <p:nvPr/>
          </p:nvSpPr>
          <p:spPr>
            <a:xfrm rot="10800000">
              <a:off x="8447683" y="1640135"/>
              <a:ext cx="229726" cy="695027"/>
            </a:xfrm>
            <a:custGeom>
              <a:avLst/>
              <a:gdLst/>
              <a:ahLst/>
              <a:cxnLst/>
              <a:rect l="l" t="t" r="r" b="b"/>
              <a:pathLst>
                <a:path w="12179" h="36847" extrusionOk="0">
                  <a:moveTo>
                    <a:pt x="1" y="0"/>
                  </a:moveTo>
                  <a:lnTo>
                    <a:pt x="1" y="36847"/>
                  </a:lnTo>
                  <a:lnTo>
                    <a:pt x="12178" y="36847"/>
                  </a:lnTo>
                  <a:lnTo>
                    <a:pt x="12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319;p32">
              <a:extLst>
                <a:ext uri="{FF2B5EF4-FFF2-40B4-BE49-F238E27FC236}">
                  <a16:creationId xmlns:a16="http://schemas.microsoft.com/office/drawing/2014/main" id="{3D0FDC2D-4F1E-4B6D-B161-6B07B5784E0C}"/>
                </a:ext>
              </a:extLst>
            </p:cNvPr>
            <p:cNvSpPr/>
            <p:nvPr/>
          </p:nvSpPr>
          <p:spPr>
            <a:xfrm rot="10800000">
              <a:off x="8455189" y="2150836"/>
              <a:ext cx="187871" cy="160878"/>
            </a:xfrm>
            <a:custGeom>
              <a:avLst/>
              <a:gdLst/>
              <a:ahLst/>
              <a:cxnLst/>
              <a:rect l="l" t="t" r="r" b="b"/>
              <a:pathLst>
                <a:path w="9960" h="8529" extrusionOk="0">
                  <a:moveTo>
                    <a:pt x="4307" y="0"/>
                  </a:moveTo>
                  <a:cubicBezTo>
                    <a:pt x="2136" y="0"/>
                    <a:pt x="49" y="1668"/>
                    <a:pt x="21" y="4218"/>
                  </a:cubicBezTo>
                  <a:cubicBezTo>
                    <a:pt x="0" y="6583"/>
                    <a:pt x="1904" y="8508"/>
                    <a:pt x="4269" y="8528"/>
                  </a:cubicBezTo>
                  <a:cubicBezTo>
                    <a:pt x="8056" y="8528"/>
                    <a:pt x="9960" y="3967"/>
                    <a:pt x="7302" y="1268"/>
                  </a:cubicBezTo>
                  <a:cubicBezTo>
                    <a:pt x="6434" y="393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320;p32">
              <a:extLst>
                <a:ext uri="{FF2B5EF4-FFF2-40B4-BE49-F238E27FC236}">
                  <a16:creationId xmlns:a16="http://schemas.microsoft.com/office/drawing/2014/main" id="{4640E463-FFB9-4C69-AC4A-1F1758D6D381}"/>
                </a:ext>
              </a:extLst>
            </p:cNvPr>
            <p:cNvSpPr/>
            <p:nvPr/>
          </p:nvSpPr>
          <p:spPr>
            <a:xfrm rot="10800000">
              <a:off x="8455189" y="191323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16"/>
                  </a:cubicBezTo>
                  <a:cubicBezTo>
                    <a:pt x="8056" y="8516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321;p32">
              <a:extLst>
                <a:ext uri="{FF2B5EF4-FFF2-40B4-BE49-F238E27FC236}">
                  <a16:creationId xmlns:a16="http://schemas.microsoft.com/office/drawing/2014/main" id="{F38F6B3B-D180-4D5A-BD49-636A5649DC5D}"/>
                </a:ext>
              </a:extLst>
            </p:cNvPr>
            <p:cNvSpPr/>
            <p:nvPr/>
          </p:nvSpPr>
          <p:spPr>
            <a:xfrm rot="10800000">
              <a:off x="8455189" y="1674848"/>
              <a:ext cx="187871" cy="161048"/>
            </a:xfrm>
            <a:custGeom>
              <a:avLst/>
              <a:gdLst/>
              <a:ahLst/>
              <a:cxnLst/>
              <a:rect l="l" t="t" r="r" b="b"/>
              <a:pathLst>
                <a:path w="9960" h="8538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37"/>
                  </a:cubicBezTo>
                  <a:cubicBezTo>
                    <a:pt x="8056" y="8537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3322;p32">
            <a:extLst>
              <a:ext uri="{FF2B5EF4-FFF2-40B4-BE49-F238E27FC236}">
                <a16:creationId xmlns:a16="http://schemas.microsoft.com/office/drawing/2014/main" id="{7AC4BC23-F794-4DF9-A6F2-EC3B90156658}"/>
              </a:ext>
            </a:extLst>
          </p:cNvPr>
          <p:cNvGrpSpPr/>
          <p:nvPr/>
        </p:nvGrpSpPr>
        <p:grpSpPr>
          <a:xfrm>
            <a:off x="7936989" y="263767"/>
            <a:ext cx="229330" cy="695891"/>
            <a:chOff x="7981165" y="243746"/>
            <a:chExt cx="229330" cy="698195"/>
          </a:xfrm>
        </p:grpSpPr>
        <p:sp>
          <p:nvSpPr>
            <p:cNvPr id="303" name="Google Shape;3323;p32">
              <a:extLst>
                <a:ext uri="{FF2B5EF4-FFF2-40B4-BE49-F238E27FC236}">
                  <a16:creationId xmlns:a16="http://schemas.microsoft.com/office/drawing/2014/main" id="{7738DD38-CF6B-4A10-A2AD-0C3B3E439FAC}"/>
                </a:ext>
              </a:extLst>
            </p:cNvPr>
            <p:cNvSpPr/>
            <p:nvPr/>
          </p:nvSpPr>
          <p:spPr>
            <a:xfrm rot="10800000">
              <a:off x="7981165" y="243746"/>
              <a:ext cx="229330" cy="698195"/>
            </a:xfrm>
            <a:custGeom>
              <a:avLst/>
              <a:gdLst/>
              <a:ahLst/>
              <a:cxnLst/>
              <a:rect l="l" t="t" r="r" b="b"/>
              <a:pathLst>
                <a:path w="12158" h="37015" extrusionOk="0">
                  <a:moveTo>
                    <a:pt x="0" y="0"/>
                  </a:moveTo>
                  <a:lnTo>
                    <a:pt x="0" y="37014"/>
                  </a:lnTo>
                  <a:lnTo>
                    <a:pt x="12157" y="37014"/>
                  </a:lnTo>
                  <a:lnTo>
                    <a:pt x="12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324;p32">
              <a:extLst>
                <a:ext uri="{FF2B5EF4-FFF2-40B4-BE49-F238E27FC236}">
                  <a16:creationId xmlns:a16="http://schemas.microsoft.com/office/drawing/2014/main" id="{B3299289-38B2-48EE-B31D-B4F0982837F6}"/>
                </a:ext>
              </a:extLst>
            </p:cNvPr>
            <p:cNvSpPr/>
            <p:nvPr/>
          </p:nvSpPr>
          <p:spPr>
            <a:xfrm rot="10800000">
              <a:off x="7994594" y="756428"/>
              <a:ext cx="181967" cy="155710"/>
            </a:xfrm>
            <a:custGeom>
              <a:avLst/>
              <a:gdLst/>
              <a:ahLst/>
              <a:cxnLst/>
              <a:rect l="l" t="t" r="r" b="b"/>
              <a:pathLst>
                <a:path w="9647" h="8255" extrusionOk="0">
                  <a:moveTo>
                    <a:pt x="4181" y="0"/>
                  </a:moveTo>
                  <a:cubicBezTo>
                    <a:pt x="2075" y="0"/>
                    <a:pt x="50" y="1622"/>
                    <a:pt x="22" y="4091"/>
                  </a:cubicBezTo>
                  <a:cubicBezTo>
                    <a:pt x="1" y="6371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4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325;p32">
              <a:extLst>
                <a:ext uri="{FF2B5EF4-FFF2-40B4-BE49-F238E27FC236}">
                  <a16:creationId xmlns:a16="http://schemas.microsoft.com/office/drawing/2014/main" id="{38827B0D-3B5F-46DD-84F0-1F325AF8636E}"/>
                </a:ext>
              </a:extLst>
            </p:cNvPr>
            <p:cNvSpPr/>
            <p:nvPr/>
          </p:nvSpPr>
          <p:spPr>
            <a:xfrm rot="10800000">
              <a:off x="7994594" y="526319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0"/>
                  </a:moveTo>
                  <a:cubicBezTo>
                    <a:pt x="2075" y="0"/>
                    <a:pt x="50" y="1623"/>
                    <a:pt x="22" y="4091"/>
                  </a:cubicBezTo>
                  <a:cubicBezTo>
                    <a:pt x="1" y="6372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5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326;p32">
              <a:extLst>
                <a:ext uri="{FF2B5EF4-FFF2-40B4-BE49-F238E27FC236}">
                  <a16:creationId xmlns:a16="http://schemas.microsoft.com/office/drawing/2014/main" id="{133F36AE-DB74-4031-8845-A9240ABD8296}"/>
                </a:ext>
              </a:extLst>
            </p:cNvPr>
            <p:cNvSpPr/>
            <p:nvPr/>
          </p:nvSpPr>
          <p:spPr>
            <a:xfrm rot="10800000">
              <a:off x="7994594" y="296228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1"/>
                  </a:moveTo>
                  <a:cubicBezTo>
                    <a:pt x="2075" y="1"/>
                    <a:pt x="50" y="1623"/>
                    <a:pt x="22" y="4092"/>
                  </a:cubicBezTo>
                  <a:cubicBezTo>
                    <a:pt x="1" y="6372"/>
                    <a:pt x="1842" y="8235"/>
                    <a:pt x="4144" y="8256"/>
                  </a:cubicBezTo>
                  <a:cubicBezTo>
                    <a:pt x="7805" y="8256"/>
                    <a:pt x="9647" y="3841"/>
                    <a:pt x="7073" y="1225"/>
                  </a:cubicBezTo>
                  <a:cubicBezTo>
                    <a:pt x="6235" y="380"/>
                    <a:pt x="5198" y="1"/>
                    <a:pt x="4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3339;p32">
            <a:extLst>
              <a:ext uri="{FF2B5EF4-FFF2-40B4-BE49-F238E27FC236}">
                <a16:creationId xmlns:a16="http://schemas.microsoft.com/office/drawing/2014/main" id="{DF0B7A33-E870-4347-B9DB-1CC97F6231FC}"/>
              </a:ext>
            </a:extLst>
          </p:cNvPr>
          <p:cNvGrpSpPr/>
          <p:nvPr/>
        </p:nvGrpSpPr>
        <p:grpSpPr>
          <a:xfrm>
            <a:off x="8180616" y="490075"/>
            <a:ext cx="962218" cy="469695"/>
            <a:chOff x="8210498" y="469492"/>
            <a:chExt cx="933015" cy="469695"/>
          </a:xfrm>
        </p:grpSpPr>
        <p:sp>
          <p:nvSpPr>
            <p:cNvPr id="284" name="Google Shape;3340;p32">
              <a:extLst>
                <a:ext uri="{FF2B5EF4-FFF2-40B4-BE49-F238E27FC236}">
                  <a16:creationId xmlns:a16="http://schemas.microsoft.com/office/drawing/2014/main" id="{6CF619E4-DD59-4134-9802-A65A1268601D}"/>
                </a:ext>
              </a:extLst>
            </p:cNvPr>
            <p:cNvSpPr/>
            <p:nvPr/>
          </p:nvSpPr>
          <p:spPr>
            <a:xfrm rot="10800000">
              <a:off x="8210498" y="469492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341;p32">
              <a:extLst>
                <a:ext uri="{FF2B5EF4-FFF2-40B4-BE49-F238E27FC236}">
                  <a16:creationId xmlns:a16="http://schemas.microsoft.com/office/drawing/2014/main" id="{FFA3988C-BA2B-4A64-9AA3-2809F3B46B58}"/>
                </a:ext>
              </a:extLst>
            </p:cNvPr>
            <p:cNvSpPr/>
            <p:nvPr/>
          </p:nvSpPr>
          <p:spPr>
            <a:xfrm rot="10800000">
              <a:off x="8921689" y="751694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342;p32">
              <a:extLst>
                <a:ext uri="{FF2B5EF4-FFF2-40B4-BE49-F238E27FC236}">
                  <a16:creationId xmlns:a16="http://schemas.microsoft.com/office/drawing/2014/main" id="{0DF278F8-88B4-4983-B8E6-2EE1AA8A7D3B}"/>
                </a:ext>
              </a:extLst>
            </p:cNvPr>
            <p:cNvSpPr/>
            <p:nvPr/>
          </p:nvSpPr>
          <p:spPr>
            <a:xfrm rot="10800000">
              <a:off x="8697918" y="75169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343;p32">
              <a:extLst>
                <a:ext uri="{FF2B5EF4-FFF2-40B4-BE49-F238E27FC236}">
                  <a16:creationId xmlns:a16="http://schemas.microsoft.com/office/drawing/2014/main" id="{43806169-CE41-4AA6-BDE0-95C2122A5348}"/>
                </a:ext>
              </a:extLst>
            </p:cNvPr>
            <p:cNvSpPr/>
            <p:nvPr/>
          </p:nvSpPr>
          <p:spPr>
            <a:xfrm rot="10800000">
              <a:off x="8480051" y="75169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344;p32">
              <a:extLst>
                <a:ext uri="{FF2B5EF4-FFF2-40B4-BE49-F238E27FC236}">
                  <a16:creationId xmlns:a16="http://schemas.microsoft.com/office/drawing/2014/main" id="{29FE96EA-B433-4144-AFF0-0273227CC758}"/>
                </a:ext>
              </a:extLst>
            </p:cNvPr>
            <p:cNvSpPr/>
            <p:nvPr/>
          </p:nvSpPr>
          <p:spPr>
            <a:xfrm rot="10800000">
              <a:off x="8252715" y="751694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345;p32">
              <a:extLst>
                <a:ext uri="{FF2B5EF4-FFF2-40B4-BE49-F238E27FC236}">
                  <a16:creationId xmlns:a16="http://schemas.microsoft.com/office/drawing/2014/main" id="{609554B7-D338-4DA7-AE7B-B3DA75E906FE}"/>
                </a:ext>
              </a:extLst>
            </p:cNvPr>
            <p:cNvSpPr/>
            <p:nvPr/>
          </p:nvSpPr>
          <p:spPr>
            <a:xfrm rot="10800000">
              <a:off x="8921689" y="510549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346;p32">
              <a:extLst>
                <a:ext uri="{FF2B5EF4-FFF2-40B4-BE49-F238E27FC236}">
                  <a16:creationId xmlns:a16="http://schemas.microsoft.com/office/drawing/2014/main" id="{59C099B8-C795-46F4-9493-352B08BCF427}"/>
                </a:ext>
              </a:extLst>
            </p:cNvPr>
            <p:cNvSpPr/>
            <p:nvPr/>
          </p:nvSpPr>
          <p:spPr>
            <a:xfrm rot="10800000">
              <a:off x="8697918" y="51054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347;p32">
              <a:extLst>
                <a:ext uri="{FF2B5EF4-FFF2-40B4-BE49-F238E27FC236}">
                  <a16:creationId xmlns:a16="http://schemas.microsoft.com/office/drawing/2014/main" id="{0EE12917-4C4B-406E-8741-8AF429054149}"/>
                </a:ext>
              </a:extLst>
            </p:cNvPr>
            <p:cNvSpPr/>
            <p:nvPr/>
          </p:nvSpPr>
          <p:spPr>
            <a:xfrm rot="10800000">
              <a:off x="8480051" y="51054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348;p32">
              <a:extLst>
                <a:ext uri="{FF2B5EF4-FFF2-40B4-BE49-F238E27FC236}">
                  <a16:creationId xmlns:a16="http://schemas.microsoft.com/office/drawing/2014/main" id="{DEF60A73-0146-4686-BDE8-607E5B582DCC}"/>
                </a:ext>
              </a:extLst>
            </p:cNvPr>
            <p:cNvSpPr/>
            <p:nvPr/>
          </p:nvSpPr>
          <p:spPr>
            <a:xfrm rot="10800000">
              <a:off x="8279556" y="510549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3359;p32">
            <a:extLst>
              <a:ext uri="{FF2B5EF4-FFF2-40B4-BE49-F238E27FC236}">
                <a16:creationId xmlns:a16="http://schemas.microsoft.com/office/drawing/2014/main" id="{B4EF1787-776F-4CB0-B6D6-DEFC3A341C01}"/>
              </a:ext>
            </a:extLst>
          </p:cNvPr>
          <p:cNvGrpSpPr/>
          <p:nvPr/>
        </p:nvGrpSpPr>
        <p:grpSpPr>
          <a:xfrm>
            <a:off x="7491999" y="1045"/>
            <a:ext cx="674108" cy="251833"/>
            <a:chOff x="7536387" y="-182"/>
            <a:chExt cx="674108" cy="251833"/>
          </a:xfrm>
        </p:grpSpPr>
        <p:sp>
          <p:nvSpPr>
            <p:cNvPr id="271" name="Google Shape;3360;p32">
              <a:extLst>
                <a:ext uri="{FF2B5EF4-FFF2-40B4-BE49-F238E27FC236}">
                  <a16:creationId xmlns:a16="http://schemas.microsoft.com/office/drawing/2014/main" id="{F08A03C6-62FD-4E04-804D-FC1EDBD24691}"/>
                </a:ext>
              </a:extLst>
            </p:cNvPr>
            <p:cNvSpPr/>
            <p:nvPr/>
          </p:nvSpPr>
          <p:spPr>
            <a:xfrm rot="10800000">
              <a:off x="7536387" y="-182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361;p32">
              <a:extLst>
                <a:ext uri="{FF2B5EF4-FFF2-40B4-BE49-F238E27FC236}">
                  <a16:creationId xmlns:a16="http://schemas.microsoft.com/office/drawing/2014/main" id="{356EC23B-B527-44D7-B122-E5C118C0784F}"/>
                </a:ext>
              </a:extLst>
            </p:cNvPr>
            <p:cNvSpPr/>
            <p:nvPr/>
          </p:nvSpPr>
          <p:spPr>
            <a:xfrm rot="10800000">
              <a:off x="8017871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362;p32">
              <a:extLst>
                <a:ext uri="{FF2B5EF4-FFF2-40B4-BE49-F238E27FC236}">
                  <a16:creationId xmlns:a16="http://schemas.microsoft.com/office/drawing/2014/main" id="{58C3D4AA-ACB7-409F-B48B-3302AD4A6ABF}"/>
                </a:ext>
              </a:extLst>
            </p:cNvPr>
            <p:cNvSpPr/>
            <p:nvPr/>
          </p:nvSpPr>
          <p:spPr>
            <a:xfrm rot="10800000">
              <a:off x="7788177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363;p32">
              <a:extLst>
                <a:ext uri="{FF2B5EF4-FFF2-40B4-BE49-F238E27FC236}">
                  <a16:creationId xmlns:a16="http://schemas.microsoft.com/office/drawing/2014/main" id="{73B3005A-936A-4C7B-83D0-EF84A6C02D7B}"/>
                </a:ext>
              </a:extLst>
            </p:cNvPr>
            <p:cNvSpPr/>
            <p:nvPr/>
          </p:nvSpPr>
          <p:spPr>
            <a:xfrm rot="10800000">
              <a:off x="7564388" y="40861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2775;p23">
            <a:extLst>
              <a:ext uri="{FF2B5EF4-FFF2-40B4-BE49-F238E27FC236}">
                <a16:creationId xmlns:a16="http://schemas.microsoft.com/office/drawing/2014/main" id="{BA4636F0-9DE0-4583-A3F8-4071318983C2}"/>
              </a:ext>
            </a:extLst>
          </p:cNvPr>
          <p:cNvGrpSpPr/>
          <p:nvPr/>
        </p:nvGrpSpPr>
        <p:grpSpPr>
          <a:xfrm flipH="1">
            <a:off x="-4445" y="0"/>
            <a:ext cx="2587797" cy="3818357"/>
            <a:chOff x="6557060" y="1045"/>
            <a:chExt cx="2587797" cy="3818357"/>
          </a:xfrm>
        </p:grpSpPr>
        <p:grpSp>
          <p:nvGrpSpPr>
            <p:cNvPr id="341" name="Google Shape;2776;p23">
              <a:extLst>
                <a:ext uri="{FF2B5EF4-FFF2-40B4-BE49-F238E27FC236}">
                  <a16:creationId xmlns:a16="http://schemas.microsoft.com/office/drawing/2014/main" id="{8658A4FD-AC40-4CEA-88DB-A54AD6ABBBA6}"/>
                </a:ext>
              </a:extLst>
            </p:cNvPr>
            <p:cNvGrpSpPr/>
            <p:nvPr/>
          </p:nvGrpSpPr>
          <p:grpSpPr>
            <a:xfrm>
              <a:off x="8406193" y="1676958"/>
              <a:ext cx="231688" cy="912511"/>
              <a:chOff x="8445721" y="2335166"/>
              <a:chExt cx="231688" cy="912511"/>
            </a:xfrm>
          </p:grpSpPr>
          <p:sp>
            <p:nvSpPr>
              <p:cNvPr id="419" name="Google Shape;2777;p23">
                <a:extLst>
                  <a:ext uri="{FF2B5EF4-FFF2-40B4-BE49-F238E27FC236}">
                    <a16:creationId xmlns:a16="http://schemas.microsoft.com/office/drawing/2014/main" id="{0F4978F9-46A3-4D6C-A6A8-C8898E8A6064}"/>
                  </a:ext>
                </a:extLst>
              </p:cNvPr>
              <p:cNvSpPr/>
              <p:nvPr/>
            </p:nvSpPr>
            <p:spPr>
              <a:xfrm rot="10800000">
                <a:off x="8445721" y="2335166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778;p23">
                <a:extLst>
                  <a:ext uri="{FF2B5EF4-FFF2-40B4-BE49-F238E27FC236}">
                    <a16:creationId xmlns:a16="http://schemas.microsoft.com/office/drawing/2014/main" id="{C8078FB2-2D1A-466C-B59D-7F7292C5F0F5}"/>
                  </a:ext>
                </a:extLst>
              </p:cNvPr>
              <p:cNvSpPr/>
              <p:nvPr/>
            </p:nvSpPr>
            <p:spPr>
              <a:xfrm rot="10800000">
                <a:off x="8455189" y="3050714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779;p23">
                <a:extLst>
                  <a:ext uri="{FF2B5EF4-FFF2-40B4-BE49-F238E27FC236}">
                    <a16:creationId xmlns:a16="http://schemas.microsoft.com/office/drawing/2014/main" id="{EB3F0E13-F3FD-4EA3-B923-997EBA653FD3}"/>
                  </a:ext>
                </a:extLst>
              </p:cNvPr>
              <p:cNvSpPr/>
              <p:nvPr/>
            </p:nvSpPr>
            <p:spPr>
              <a:xfrm rot="10800000">
                <a:off x="8455189" y="238764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780;p23">
                <a:extLst>
                  <a:ext uri="{FF2B5EF4-FFF2-40B4-BE49-F238E27FC236}">
                    <a16:creationId xmlns:a16="http://schemas.microsoft.com/office/drawing/2014/main" id="{696FC7CB-8393-45A0-B6EB-1F4645F466F7}"/>
                  </a:ext>
                </a:extLst>
              </p:cNvPr>
              <p:cNvSpPr/>
              <p:nvPr/>
            </p:nvSpPr>
            <p:spPr>
              <a:xfrm rot="10800000">
                <a:off x="8455189" y="283876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781;p23">
                <a:extLst>
                  <a:ext uri="{FF2B5EF4-FFF2-40B4-BE49-F238E27FC236}">
                    <a16:creationId xmlns:a16="http://schemas.microsoft.com/office/drawing/2014/main" id="{7DB7E56C-F3D4-4404-8F1F-F1BFB1AB47CE}"/>
                  </a:ext>
                </a:extLst>
              </p:cNvPr>
              <p:cNvSpPr/>
              <p:nvPr/>
            </p:nvSpPr>
            <p:spPr>
              <a:xfrm rot="10800000">
                <a:off x="8455189" y="2607094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2782;p23">
              <a:extLst>
                <a:ext uri="{FF2B5EF4-FFF2-40B4-BE49-F238E27FC236}">
                  <a16:creationId xmlns:a16="http://schemas.microsoft.com/office/drawing/2014/main" id="{18D3D226-44B3-4A5D-9D1E-ADA802F33994}"/>
                </a:ext>
              </a:extLst>
            </p:cNvPr>
            <p:cNvGrpSpPr/>
            <p:nvPr/>
          </p:nvGrpSpPr>
          <p:grpSpPr>
            <a:xfrm>
              <a:off x="8180143" y="1051"/>
              <a:ext cx="474807" cy="477976"/>
              <a:chOff x="8210487" y="-177"/>
              <a:chExt cx="474807" cy="477976"/>
            </a:xfrm>
          </p:grpSpPr>
          <p:sp>
            <p:nvSpPr>
              <p:cNvPr id="414" name="Google Shape;2783;p23">
                <a:extLst>
                  <a:ext uri="{FF2B5EF4-FFF2-40B4-BE49-F238E27FC236}">
                    <a16:creationId xmlns:a16="http://schemas.microsoft.com/office/drawing/2014/main" id="{6AF91217-0025-47D0-ACD7-EB0B2880998E}"/>
                  </a:ext>
                </a:extLst>
              </p:cNvPr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2784;p23">
                <a:extLst>
                  <a:ext uri="{FF2B5EF4-FFF2-40B4-BE49-F238E27FC236}">
                    <a16:creationId xmlns:a16="http://schemas.microsoft.com/office/drawing/2014/main" id="{E56822AD-8AD2-4F94-A908-92230C316858}"/>
                  </a:ext>
                </a:extLst>
              </p:cNvPr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2785;p23">
                <a:extLst>
                  <a:ext uri="{FF2B5EF4-FFF2-40B4-BE49-F238E27FC236}">
                    <a16:creationId xmlns:a16="http://schemas.microsoft.com/office/drawing/2014/main" id="{D398D7A4-193C-471E-8B5F-186CDA953FCE}"/>
                  </a:ext>
                </a:extLst>
              </p:cNvPr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2786;p23">
                <a:extLst>
                  <a:ext uri="{FF2B5EF4-FFF2-40B4-BE49-F238E27FC236}">
                    <a16:creationId xmlns:a16="http://schemas.microsoft.com/office/drawing/2014/main" id="{A9D01909-D3FD-41A0-B997-DBF518EEE023}"/>
                  </a:ext>
                </a:extLst>
              </p:cNvPr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2787;p23">
                <a:extLst>
                  <a:ext uri="{FF2B5EF4-FFF2-40B4-BE49-F238E27FC236}">
                    <a16:creationId xmlns:a16="http://schemas.microsoft.com/office/drawing/2014/main" id="{E7A6D3AA-BAE4-4BFD-BFED-1E6F3929E6F1}"/>
                  </a:ext>
                </a:extLst>
              </p:cNvPr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2788;p23">
              <a:extLst>
                <a:ext uri="{FF2B5EF4-FFF2-40B4-BE49-F238E27FC236}">
                  <a16:creationId xmlns:a16="http://schemas.microsoft.com/office/drawing/2014/main" id="{399D973A-CD5B-4BE3-8401-32A658536E78}"/>
                </a:ext>
              </a:extLst>
            </p:cNvPr>
            <p:cNvGrpSpPr/>
            <p:nvPr/>
          </p:nvGrpSpPr>
          <p:grpSpPr>
            <a:xfrm>
              <a:off x="8668852" y="1051"/>
              <a:ext cx="474807" cy="477976"/>
              <a:chOff x="8667932" y="-177"/>
              <a:chExt cx="474807" cy="477976"/>
            </a:xfrm>
          </p:grpSpPr>
          <p:sp>
            <p:nvSpPr>
              <p:cNvPr id="409" name="Google Shape;2789;p23">
                <a:extLst>
                  <a:ext uri="{FF2B5EF4-FFF2-40B4-BE49-F238E27FC236}">
                    <a16:creationId xmlns:a16="http://schemas.microsoft.com/office/drawing/2014/main" id="{78037CFC-7898-492A-9C64-23E8BE51F7C8}"/>
                  </a:ext>
                </a:extLst>
              </p:cNvPr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2790;p23">
                <a:extLst>
                  <a:ext uri="{FF2B5EF4-FFF2-40B4-BE49-F238E27FC236}">
                    <a16:creationId xmlns:a16="http://schemas.microsoft.com/office/drawing/2014/main" id="{850E723D-84FF-4DCD-8C0D-C1107FCBC144}"/>
                  </a:ext>
                </a:extLst>
              </p:cNvPr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2791;p23">
                <a:extLst>
                  <a:ext uri="{FF2B5EF4-FFF2-40B4-BE49-F238E27FC236}">
                    <a16:creationId xmlns:a16="http://schemas.microsoft.com/office/drawing/2014/main" id="{F5C7531D-549C-478C-B8DD-AA07A12F677C}"/>
                  </a:ext>
                </a:extLst>
              </p:cNvPr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2792;p23">
                <a:extLst>
                  <a:ext uri="{FF2B5EF4-FFF2-40B4-BE49-F238E27FC236}">
                    <a16:creationId xmlns:a16="http://schemas.microsoft.com/office/drawing/2014/main" id="{86C49FFF-69C3-4202-93DE-81CD9EE6D288}"/>
                  </a:ext>
                </a:extLst>
              </p:cNvPr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2793;p23">
                <a:extLst>
                  <a:ext uri="{FF2B5EF4-FFF2-40B4-BE49-F238E27FC236}">
                    <a16:creationId xmlns:a16="http://schemas.microsoft.com/office/drawing/2014/main" id="{45234A24-3C71-48EF-BF8A-CCB50157F545}"/>
                  </a:ext>
                </a:extLst>
              </p:cNvPr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2794;p23">
              <a:extLst>
                <a:ext uri="{FF2B5EF4-FFF2-40B4-BE49-F238E27FC236}">
                  <a16:creationId xmlns:a16="http://schemas.microsoft.com/office/drawing/2014/main" id="{783EC1DD-28F0-4F11-9B26-95D86781B076}"/>
                </a:ext>
              </a:extLst>
            </p:cNvPr>
            <p:cNvGrpSpPr/>
            <p:nvPr/>
          </p:nvGrpSpPr>
          <p:grpSpPr>
            <a:xfrm>
              <a:off x="6557060" y="1045"/>
              <a:ext cx="934995" cy="251833"/>
              <a:chOff x="6611261" y="-182"/>
              <a:chExt cx="934995" cy="251833"/>
            </a:xfrm>
          </p:grpSpPr>
          <p:sp>
            <p:nvSpPr>
              <p:cNvPr id="404" name="Google Shape;2795;p23">
                <a:extLst>
                  <a:ext uri="{FF2B5EF4-FFF2-40B4-BE49-F238E27FC236}">
                    <a16:creationId xmlns:a16="http://schemas.microsoft.com/office/drawing/2014/main" id="{FC068B53-E7F1-4FCD-A69B-893AB40F2D91}"/>
                  </a:ext>
                </a:extLst>
              </p:cNvPr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2796;p23">
                <a:extLst>
                  <a:ext uri="{FF2B5EF4-FFF2-40B4-BE49-F238E27FC236}">
                    <a16:creationId xmlns:a16="http://schemas.microsoft.com/office/drawing/2014/main" id="{5AFB8B07-21D3-446B-B0E2-C0B9FD51BEF3}"/>
                  </a:ext>
                </a:extLst>
              </p:cNvPr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2797;p23">
                <a:extLst>
                  <a:ext uri="{FF2B5EF4-FFF2-40B4-BE49-F238E27FC236}">
                    <a16:creationId xmlns:a16="http://schemas.microsoft.com/office/drawing/2014/main" id="{8868B2B8-5036-422F-BC0A-E369766FA34F}"/>
                  </a:ext>
                </a:extLst>
              </p:cNvPr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2798;p23">
                <a:extLst>
                  <a:ext uri="{FF2B5EF4-FFF2-40B4-BE49-F238E27FC236}">
                    <a16:creationId xmlns:a16="http://schemas.microsoft.com/office/drawing/2014/main" id="{FB6AA05C-21A4-4F10-9BA9-35F022DE9681}"/>
                  </a:ext>
                </a:extLst>
              </p:cNvPr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2799;p23">
                <a:extLst>
                  <a:ext uri="{FF2B5EF4-FFF2-40B4-BE49-F238E27FC236}">
                    <a16:creationId xmlns:a16="http://schemas.microsoft.com/office/drawing/2014/main" id="{8A415F1F-4B6A-42CE-BB0C-5852A43C86F9}"/>
                  </a:ext>
                </a:extLst>
              </p:cNvPr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2800;p23">
              <a:extLst>
                <a:ext uri="{FF2B5EF4-FFF2-40B4-BE49-F238E27FC236}">
                  <a16:creationId xmlns:a16="http://schemas.microsoft.com/office/drawing/2014/main" id="{E9640784-89AD-4E82-85B5-6F04A9A0BD40}"/>
                </a:ext>
              </a:extLst>
            </p:cNvPr>
            <p:cNvGrpSpPr/>
            <p:nvPr/>
          </p:nvGrpSpPr>
          <p:grpSpPr>
            <a:xfrm>
              <a:off x="8649523" y="2889815"/>
              <a:ext cx="248677" cy="481422"/>
              <a:chOff x="8675415" y="3004149"/>
              <a:chExt cx="236026" cy="463753"/>
            </a:xfrm>
          </p:grpSpPr>
          <p:sp>
            <p:nvSpPr>
              <p:cNvPr id="401" name="Google Shape;2801;p23">
                <a:extLst>
                  <a:ext uri="{FF2B5EF4-FFF2-40B4-BE49-F238E27FC236}">
                    <a16:creationId xmlns:a16="http://schemas.microsoft.com/office/drawing/2014/main" id="{45C80CE6-8208-4BC7-BDE7-1B275039C4F9}"/>
                  </a:ext>
                </a:extLst>
              </p:cNvPr>
              <p:cNvSpPr/>
              <p:nvPr/>
            </p:nvSpPr>
            <p:spPr>
              <a:xfrm rot="10800000">
                <a:off x="8675415" y="3004149"/>
                <a:ext cx="236026" cy="463753"/>
              </a:xfrm>
              <a:custGeom>
                <a:avLst/>
                <a:gdLst/>
                <a:ahLst/>
                <a:cxnLst/>
                <a:rect l="l" t="t" r="r" b="b"/>
                <a:pathLst>
                  <a:path w="12513" h="24586" extrusionOk="0">
                    <a:moveTo>
                      <a:pt x="0" y="0"/>
                    </a:moveTo>
                    <a:lnTo>
                      <a:pt x="0" y="24586"/>
                    </a:lnTo>
                    <a:lnTo>
                      <a:pt x="12512" y="24586"/>
                    </a:lnTo>
                    <a:lnTo>
                      <a:pt x="125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2802;p23">
                <a:extLst>
                  <a:ext uri="{FF2B5EF4-FFF2-40B4-BE49-F238E27FC236}">
                    <a16:creationId xmlns:a16="http://schemas.microsoft.com/office/drawing/2014/main" id="{3419E0D2-A049-43B1-8615-5A2173B28AC8}"/>
                  </a:ext>
                </a:extLst>
              </p:cNvPr>
              <p:cNvSpPr/>
              <p:nvPr/>
            </p:nvSpPr>
            <p:spPr>
              <a:xfrm rot="10800000">
                <a:off x="8710537" y="3277390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0"/>
                    </a:moveTo>
                    <a:cubicBezTo>
                      <a:pt x="1904" y="0"/>
                      <a:pt x="0" y="4499"/>
                      <a:pt x="2637" y="7156"/>
                    </a:cubicBezTo>
                    <a:cubicBezTo>
                      <a:pt x="3499" y="8033"/>
                      <a:pt x="4566" y="8425"/>
                      <a:pt x="5613" y="8425"/>
                    </a:cubicBezTo>
                    <a:cubicBezTo>
                      <a:pt x="7763" y="8425"/>
                      <a:pt x="9827" y="6767"/>
                      <a:pt x="9855" y="4248"/>
                    </a:cubicBezTo>
                    <a:cubicBezTo>
                      <a:pt x="9855" y="1904"/>
                      <a:pt x="7972" y="0"/>
                      <a:pt x="56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2803;p23">
                <a:extLst>
                  <a:ext uri="{FF2B5EF4-FFF2-40B4-BE49-F238E27FC236}">
                    <a16:creationId xmlns:a16="http://schemas.microsoft.com/office/drawing/2014/main" id="{B0BE3EB5-E17A-4D57-8F1E-25C99114FDCB}"/>
                  </a:ext>
                </a:extLst>
              </p:cNvPr>
              <p:cNvSpPr/>
              <p:nvPr/>
            </p:nvSpPr>
            <p:spPr>
              <a:xfrm rot="10800000">
                <a:off x="8710537" y="3052204"/>
                <a:ext cx="185796" cy="158766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7" extrusionOk="0">
                    <a:moveTo>
                      <a:pt x="5597" y="1"/>
                    </a:moveTo>
                    <a:cubicBezTo>
                      <a:pt x="1889" y="1"/>
                      <a:pt x="0" y="4505"/>
                      <a:pt x="2631" y="7156"/>
                    </a:cubicBezTo>
                    <a:cubicBezTo>
                      <a:pt x="3493" y="8026"/>
                      <a:pt x="4560" y="8416"/>
                      <a:pt x="5606" y="8416"/>
                    </a:cubicBezTo>
                    <a:cubicBezTo>
                      <a:pt x="7757" y="8416"/>
                      <a:pt x="9821" y="6768"/>
                      <a:pt x="9849" y="4248"/>
                    </a:cubicBezTo>
                    <a:cubicBezTo>
                      <a:pt x="9849" y="1905"/>
                      <a:pt x="7966" y="1"/>
                      <a:pt x="5623" y="1"/>
                    </a:cubicBezTo>
                    <a:cubicBezTo>
                      <a:pt x="5614" y="1"/>
                      <a:pt x="5605" y="1"/>
                      <a:pt x="5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" name="Google Shape;2804;p23">
              <a:extLst>
                <a:ext uri="{FF2B5EF4-FFF2-40B4-BE49-F238E27FC236}">
                  <a16:creationId xmlns:a16="http://schemas.microsoft.com/office/drawing/2014/main" id="{06B55722-2BC4-4FD8-A15F-12EA3D356E81}"/>
                </a:ext>
              </a:extLst>
            </p:cNvPr>
            <p:cNvGrpSpPr/>
            <p:nvPr/>
          </p:nvGrpSpPr>
          <p:grpSpPr>
            <a:xfrm>
              <a:off x="8905206" y="966810"/>
              <a:ext cx="237747" cy="521206"/>
              <a:chOff x="8916163" y="930485"/>
              <a:chExt cx="226576" cy="485068"/>
            </a:xfrm>
          </p:grpSpPr>
          <p:sp>
            <p:nvSpPr>
              <p:cNvPr id="398" name="Google Shape;2805;p23">
                <a:extLst>
                  <a:ext uri="{FF2B5EF4-FFF2-40B4-BE49-F238E27FC236}">
                    <a16:creationId xmlns:a16="http://schemas.microsoft.com/office/drawing/2014/main" id="{7254ED51-852E-4A3A-8158-EE2853C97887}"/>
                  </a:ext>
                </a:extLst>
              </p:cNvPr>
              <p:cNvSpPr/>
              <p:nvPr/>
            </p:nvSpPr>
            <p:spPr>
              <a:xfrm rot="10800000">
                <a:off x="8916163" y="930485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2806;p23">
                <a:extLst>
                  <a:ext uri="{FF2B5EF4-FFF2-40B4-BE49-F238E27FC236}">
                    <a16:creationId xmlns:a16="http://schemas.microsoft.com/office/drawing/2014/main" id="{0197E0CD-D931-41A6-9BD5-FD3263C81BD3}"/>
                  </a:ext>
                </a:extLst>
              </p:cNvPr>
              <p:cNvSpPr/>
              <p:nvPr/>
            </p:nvSpPr>
            <p:spPr>
              <a:xfrm rot="10800000">
                <a:off x="8950115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2807;p23">
                <a:extLst>
                  <a:ext uri="{FF2B5EF4-FFF2-40B4-BE49-F238E27FC236}">
                    <a16:creationId xmlns:a16="http://schemas.microsoft.com/office/drawing/2014/main" id="{DA6D6BA1-0AC1-4B94-ACA7-6BC49070D486}"/>
                  </a:ext>
                </a:extLst>
              </p:cNvPr>
              <p:cNvSpPr/>
              <p:nvPr/>
            </p:nvSpPr>
            <p:spPr>
              <a:xfrm rot="10800000">
                <a:off x="8950115" y="981501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2808;p23">
              <a:extLst>
                <a:ext uri="{FF2B5EF4-FFF2-40B4-BE49-F238E27FC236}">
                  <a16:creationId xmlns:a16="http://schemas.microsoft.com/office/drawing/2014/main" id="{C64DC0D7-A192-476A-96FC-1462E35544DB}"/>
                </a:ext>
              </a:extLst>
            </p:cNvPr>
            <p:cNvGrpSpPr/>
            <p:nvPr/>
          </p:nvGrpSpPr>
          <p:grpSpPr>
            <a:xfrm>
              <a:off x="8650169" y="968168"/>
              <a:ext cx="241789" cy="518489"/>
              <a:chOff x="8690807" y="930485"/>
              <a:chExt cx="226161" cy="485068"/>
            </a:xfrm>
          </p:grpSpPr>
          <p:sp>
            <p:nvSpPr>
              <p:cNvPr id="395" name="Google Shape;2809;p23">
                <a:extLst>
                  <a:ext uri="{FF2B5EF4-FFF2-40B4-BE49-F238E27FC236}">
                    <a16:creationId xmlns:a16="http://schemas.microsoft.com/office/drawing/2014/main" id="{71BF4F6B-829B-425B-A708-BFA36655F837}"/>
                  </a:ext>
                </a:extLst>
              </p:cNvPr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2810;p23">
                <a:extLst>
                  <a:ext uri="{FF2B5EF4-FFF2-40B4-BE49-F238E27FC236}">
                    <a16:creationId xmlns:a16="http://schemas.microsoft.com/office/drawing/2014/main" id="{D9294938-CF82-4B9A-B935-061C0C5B870C}"/>
                  </a:ext>
                </a:extLst>
              </p:cNvPr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2811;p23">
                <a:extLst>
                  <a:ext uri="{FF2B5EF4-FFF2-40B4-BE49-F238E27FC236}">
                    <a16:creationId xmlns:a16="http://schemas.microsoft.com/office/drawing/2014/main" id="{54842B65-650D-4A5D-AA66-4D168486672F}"/>
                  </a:ext>
                </a:extLst>
              </p:cNvPr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" name="Google Shape;2812;p23">
              <a:extLst>
                <a:ext uri="{FF2B5EF4-FFF2-40B4-BE49-F238E27FC236}">
                  <a16:creationId xmlns:a16="http://schemas.microsoft.com/office/drawing/2014/main" id="{DB81447D-5CC1-4C22-862C-4D01C7D1D698}"/>
                </a:ext>
              </a:extLst>
            </p:cNvPr>
            <p:cNvGrpSpPr/>
            <p:nvPr/>
          </p:nvGrpSpPr>
          <p:grpSpPr>
            <a:xfrm>
              <a:off x="8407182" y="970843"/>
              <a:ext cx="229726" cy="695027"/>
              <a:chOff x="8447683" y="1640135"/>
              <a:chExt cx="229726" cy="695027"/>
            </a:xfrm>
          </p:grpSpPr>
          <p:sp>
            <p:nvSpPr>
              <p:cNvPr id="391" name="Google Shape;2813;p23">
                <a:extLst>
                  <a:ext uri="{FF2B5EF4-FFF2-40B4-BE49-F238E27FC236}">
                    <a16:creationId xmlns:a16="http://schemas.microsoft.com/office/drawing/2014/main" id="{200DF605-C526-4A93-8B26-34102C623EB9}"/>
                  </a:ext>
                </a:extLst>
              </p:cNvPr>
              <p:cNvSpPr/>
              <p:nvPr/>
            </p:nvSpPr>
            <p:spPr>
              <a:xfrm rot="10800000">
                <a:off x="8447683" y="164013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2814;p23">
                <a:extLst>
                  <a:ext uri="{FF2B5EF4-FFF2-40B4-BE49-F238E27FC236}">
                    <a16:creationId xmlns:a16="http://schemas.microsoft.com/office/drawing/2014/main" id="{178606A6-BDD8-4113-BD7A-B86566ADF4A5}"/>
                  </a:ext>
                </a:extLst>
              </p:cNvPr>
              <p:cNvSpPr/>
              <p:nvPr/>
            </p:nvSpPr>
            <p:spPr>
              <a:xfrm rot="10800000">
                <a:off x="8455189" y="2150836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2815;p23">
                <a:extLst>
                  <a:ext uri="{FF2B5EF4-FFF2-40B4-BE49-F238E27FC236}">
                    <a16:creationId xmlns:a16="http://schemas.microsoft.com/office/drawing/2014/main" id="{82CBC6AA-95B7-47D8-ADB9-05AC8154D2A4}"/>
                  </a:ext>
                </a:extLst>
              </p:cNvPr>
              <p:cNvSpPr/>
              <p:nvPr/>
            </p:nvSpPr>
            <p:spPr>
              <a:xfrm rot="10800000">
                <a:off x="8455189" y="191323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2816;p23">
                <a:extLst>
                  <a:ext uri="{FF2B5EF4-FFF2-40B4-BE49-F238E27FC236}">
                    <a16:creationId xmlns:a16="http://schemas.microsoft.com/office/drawing/2014/main" id="{9822C3DF-267F-4A38-AE2D-2B9EA046B9D7}"/>
                  </a:ext>
                </a:extLst>
              </p:cNvPr>
              <p:cNvSpPr/>
              <p:nvPr/>
            </p:nvSpPr>
            <p:spPr>
              <a:xfrm rot="10800000">
                <a:off x="8455189" y="1674848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" name="Google Shape;2817;p23">
              <a:extLst>
                <a:ext uri="{FF2B5EF4-FFF2-40B4-BE49-F238E27FC236}">
                  <a16:creationId xmlns:a16="http://schemas.microsoft.com/office/drawing/2014/main" id="{1B788B7A-9410-4F23-A763-5107DFE355B0}"/>
                </a:ext>
              </a:extLst>
            </p:cNvPr>
            <p:cNvGrpSpPr/>
            <p:nvPr/>
          </p:nvGrpSpPr>
          <p:grpSpPr>
            <a:xfrm>
              <a:off x="7936989" y="263767"/>
              <a:ext cx="229330" cy="695891"/>
              <a:chOff x="7981165" y="243746"/>
              <a:chExt cx="229330" cy="698195"/>
            </a:xfrm>
          </p:grpSpPr>
          <p:sp>
            <p:nvSpPr>
              <p:cNvPr id="387" name="Google Shape;2818;p23">
                <a:extLst>
                  <a:ext uri="{FF2B5EF4-FFF2-40B4-BE49-F238E27FC236}">
                    <a16:creationId xmlns:a16="http://schemas.microsoft.com/office/drawing/2014/main" id="{A6503C14-9D56-44CA-8E00-DA50E16A85BC}"/>
                  </a:ext>
                </a:extLst>
              </p:cNvPr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2819;p23">
                <a:extLst>
                  <a:ext uri="{FF2B5EF4-FFF2-40B4-BE49-F238E27FC236}">
                    <a16:creationId xmlns:a16="http://schemas.microsoft.com/office/drawing/2014/main" id="{411B9C27-0ACE-4FA3-89B3-4EBBCC13B332}"/>
                  </a:ext>
                </a:extLst>
              </p:cNvPr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2820;p23">
                <a:extLst>
                  <a:ext uri="{FF2B5EF4-FFF2-40B4-BE49-F238E27FC236}">
                    <a16:creationId xmlns:a16="http://schemas.microsoft.com/office/drawing/2014/main" id="{DE26C2F0-1D67-4853-A878-8F2FB77CAFB9}"/>
                  </a:ext>
                </a:extLst>
              </p:cNvPr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2821;p23">
                <a:extLst>
                  <a:ext uri="{FF2B5EF4-FFF2-40B4-BE49-F238E27FC236}">
                    <a16:creationId xmlns:a16="http://schemas.microsoft.com/office/drawing/2014/main" id="{4D7C69F8-CB43-433A-9F4A-4E52212269E9}"/>
                  </a:ext>
                </a:extLst>
              </p:cNvPr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0" name="Google Shape;2822;p23">
              <a:extLst>
                <a:ext uri="{FF2B5EF4-FFF2-40B4-BE49-F238E27FC236}">
                  <a16:creationId xmlns:a16="http://schemas.microsoft.com/office/drawing/2014/main" id="{8CB57C76-1D64-49AE-A3BF-9801350E0D20}"/>
                </a:ext>
              </a:extLst>
            </p:cNvPr>
            <p:cNvGrpSpPr/>
            <p:nvPr/>
          </p:nvGrpSpPr>
          <p:grpSpPr>
            <a:xfrm>
              <a:off x="8912773" y="2889933"/>
              <a:ext cx="232084" cy="929469"/>
              <a:chOff x="8911428" y="3017176"/>
              <a:chExt cx="232084" cy="929469"/>
            </a:xfrm>
          </p:grpSpPr>
          <p:sp>
            <p:nvSpPr>
              <p:cNvPr id="382" name="Google Shape;2823;p23">
                <a:extLst>
                  <a:ext uri="{FF2B5EF4-FFF2-40B4-BE49-F238E27FC236}">
                    <a16:creationId xmlns:a16="http://schemas.microsoft.com/office/drawing/2014/main" id="{98DAAE44-2C3D-4B7C-A50A-4D853DB41B37}"/>
                  </a:ext>
                </a:extLst>
              </p:cNvPr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2824;p23">
                <a:extLst>
                  <a:ext uri="{FF2B5EF4-FFF2-40B4-BE49-F238E27FC236}">
                    <a16:creationId xmlns:a16="http://schemas.microsoft.com/office/drawing/2014/main" id="{5C541728-3F31-495A-A8BA-33FE178B396C}"/>
                  </a:ext>
                </a:extLst>
              </p:cNvPr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2825;p23">
                <a:extLst>
                  <a:ext uri="{FF2B5EF4-FFF2-40B4-BE49-F238E27FC236}">
                    <a16:creationId xmlns:a16="http://schemas.microsoft.com/office/drawing/2014/main" id="{3FCD72CF-C489-4358-BE91-8D16C06D94F7}"/>
                  </a:ext>
                </a:extLst>
              </p:cNvPr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2826;p23">
                <a:extLst>
                  <a:ext uri="{FF2B5EF4-FFF2-40B4-BE49-F238E27FC236}">
                    <a16:creationId xmlns:a16="http://schemas.microsoft.com/office/drawing/2014/main" id="{6D593E30-6268-49C8-8F7B-92CC529DED24}"/>
                  </a:ext>
                </a:extLst>
              </p:cNvPr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2827;p23">
                <a:extLst>
                  <a:ext uri="{FF2B5EF4-FFF2-40B4-BE49-F238E27FC236}">
                    <a16:creationId xmlns:a16="http://schemas.microsoft.com/office/drawing/2014/main" id="{FA52EC0D-760C-468B-98E0-7D730EC852E1}"/>
                  </a:ext>
                </a:extLst>
              </p:cNvPr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1" name="Google Shape;2828;p23">
              <a:extLst>
                <a:ext uri="{FF2B5EF4-FFF2-40B4-BE49-F238E27FC236}">
                  <a16:creationId xmlns:a16="http://schemas.microsoft.com/office/drawing/2014/main" id="{B8027C31-BB38-421D-A047-AC880BFC67E5}"/>
                </a:ext>
              </a:extLst>
            </p:cNvPr>
            <p:cNvGrpSpPr/>
            <p:nvPr/>
          </p:nvGrpSpPr>
          <p:grpSpPr>
            <a:xfrm>
              <a:off x="8649710" y="2432667"/>
              <a:ext cx="493379" cy="451275"/>
              <a:chOff x="8677401" y="2565264"/>
              <a:chExt cx="466111" cy="451908"/>
            </a:xfrm>
          </p:grpSpPr>
          <p:sp>
            <p:nvSpPr>
              <p:cNvPr id="377" name="Google Shape;2829;p23">
                <a:extLst>
                  <a:ext uri="{FF2B5EF4-FFF2-40B4-BE49-F238E27FC236}">
                    <a16:creationId xmlns:a16="http://schemas.microsoft.com/office/drawing/2014/main" id="{2CC630BE-A513-4D8E-9ABC-3977C9861CA6}"/>
                  </a:ext>
                </a:extLst>
              </p:cNvPr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2830;p23">
                <a:extLst>
                  <a:ext uri="{FF2B5EF4-FFF2-40B4-BE49-F238E27FC236}">
                    <a16:creationId xmlns:a16="http://schemas.microsoft.com/office/drawing/2014/main" id="{4B2CDFE5-548A-4AA7-AECD-95E486480CC9}"/>
                  </a:ext>
                </a:extLst>
              </p:cNvPr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2831;p23">
                <a:extLst>
                  <a:ext uri="{FF2B5EF4-FFF2-40B4-BE49-F238E27FC236}">
                    <a16:creationId xmlns:a16="http://schemas.microsoft.com/office/drawing/2014/main" id="{774D141C-78D2-4025-B2F7-FBC75C02245C}"/>
                  </a:ext>
                </a:extLst>
              </p:cNvPr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2832;p23">
                <a:extLst>
                  <a:ext uri="{FF2B5EF4-FFF2-40B4-BE49-F238E27FC236}">
                    <a16:creationId xmlns:a16="http://schemas.microsoft.com/office/drawing/2014/main" id="{DF5A98F2-9B1E-4682-9DF0-D6F51F44BFF4}"/>
                  </a:ext>
                </a:extLst>
              </p:cNvPr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2833;p23">
                <a:extLst>
                  <a:ext uri="{FF2B5EF4-FFF2-40B4-BE49-F238E27FC236}">
                    <a16:creationId xmlns:a16="http://schemas.microsoft.com/office/drawing/2014/main" id="{030DB57C-C2B0-4EF3-A960-DFDA5ACF9F90}"/>
                  </a:ext>
                </a:extLst>
              </p:cNvPr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2834;p23">
              <a:extLst>
                <a:ext uri="{FF2B5EF4-FFF2-40B4-BE49-F238E27FC236}">
                  <a16:creationId xmlns:a16="http://schemas.microsoft.com/office/drawing/2014/main" id="{7327C929-87C3-417B-B752-8F07CD61833B}"/>
                </a:ext>
              </a:extLst>
            </p:cNvPr>
            <p:cNvGrpSpPr/>
            <p:nvPr/>
          </p:nvGrpSpPr>
          <p:grpSpPr>
            <a:xfrm>
              <a:off x="8180616" y="490075"/>
              <a:ext cx="962218" cy="469695"/>
              <a:chOff x="8210498" y="469492"/>
              <a:chExt cx="933015" cy="469695"/>
            </a:xfrm>
          </p:grpSpPr>
          <p:sp>
            <p:nvSpPr>
              <p:cNvPr id="368" name="Google Shape;2835;p23">
                <a:extLst>
                  <a:ext uri="{FF2B5EF4-FFF2-40B4-BE49-F238E27FC236}">
                    <a16:creationId xmlns:a16="http://schemas.microsoft.com/office/drawing/2014/main" id="{360DD28D-944E-4349-8014-112C2215CA79}"/>
                  </a:ext>
                </a:extLst>
              </p:cNvPr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2836;p23">
                <a:extLst>
                  <a:ext uri="{FF2B5EF4-FFF2-40B4-BE49-F238E27FC236}">
                    <a16:creationId xmlns:a16="http://schemas.microsoft.com/office/drawing/2014/main" id="{582C1AD5-2B8C-4238-B019-1A6134C3D62E}"/>
                  </a:ext>
                </a:extLst>
              </p:cNvPr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2837;p23">
                <a:extLst>
                  <a:ext uri="{FF2B5EF4-FFF2-40B4-BE49-F238E27FC236}">
                    <a16:creationId xmlns:a16="http://schemas.microsoft.com/office/drawing/2014/main" id="{55602FA0-8812-4193-AA5E-A03420117504}"/>
                  </a:ext>
                </a:extLst>
              </p:cNvPr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2838;p23">
                <a:extLst>
                  <a:ext uri="{FF2B5EF4-FFF2-40B4-BE49-F238E27FC236}">
                    <a16:creationId xmlns:a16="http://schemas.microsoft.com/office/drawing/2014/main" id="{D085CC36-C344-4BC8-A384-92900132477B}"/>
                  </a:ext>
                </a:extLst>
              </p:cNvPr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2839;p23">
                <a:extLst>
                  <a:ext uri="{FF2B5EF4-FFF2-40B4-BE49-F238E27FC236}">
                    <a16:creationId xmlns:a16="http://schemas.microsoft.com/office/drawing/2014/main" id="{897D5892-0C42-4186-89F5-BC5BEED3247D}"/>
                  </a:ext>
                </a:extLst>
              </p:cNvPr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2840;p23">
                <a:extLst>
                  <a:ext uri="{FF2B5EF4-FFF2-40B4-BE49-F238E27FC236}">
                    <a16:creationId xmlns:a16="http://schemas.microsoft.com/office/drawing/2014/main" id="{0F3C4DEB-FD10-4C69-97F0-C8684A1716AD}"/>
                  </a:ext>
                </a:extLst>
              </p:cNvPr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2841;p23">
                <a:extLst>
                  <a:ext uri="{FF2B5EF4-FFF2-40B4-BE49-F238E27FC236}">
                    <a16:creationId xmlns:a16="http://schemas.microsoft.com/office/drawing/2014/main" id="{F5CDA9EC-F8D3-40C9-BBEA-830A627335BA}"/>
                  </a:ext>
                </a:extLst>
              </p:cNvPr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2842;p23">
                <a:extLst>
                  <a:ext uri="{FF2B5EF4-FFF2-40B4-BE49-F238E27FC236}">
                    <a16:creationId xmlns:a16="http://schemas.microsoft.com/office/drawing/2014/main" id="{1A61237E-292F-4933-A03D-1773F80364EB}"/>
                  </a:ext>
                </a:extLst>
              </p:cNvPr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2843;p23">
                <a:extLst>
                  <a:ext uri="{FF2B5EF4-FFF2-40B4-BE49-F238E27FC236}">
                    <a16:creationId xmlns:a16="http://schemas.microsoft.com/office/drawing/2014/main" id="{9462A404-0006-4E9A-A66A-6D5134BD7EF5}"/>
                  </a:ext>
                </a:extLst>
              </p:cNvPr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" name="Google Shape;2844;p23">
              <a:extLst>
                <a:ext uri="{FF2B5EF4-FFF2-40B4-BE49-F238E27FC236}">
                  <a16:creationId xmlns:a16="http://schemas.microsoft.com/office/drawing/2014/main" id="{C35DAA78-3CC3-40CB-A41A-A6C2D6ED39BA}"/>
                </a:ext>
              </a:extLst>
            </p:cNvPr>
            <p:cNvGrpSpPr/>
            <p:nvPr/>
          </p:nvGrpSpPr>
          <p:grpSpPr>
            <a:xfrm>
              <a:off x="8650487" y="1493668"/>
              <a:ext cx="492699" cy="928676"/>
              <a:chOff x="8677401" y="1641329"/>
              <a:chExt cx="464942" cy="928676"/>
            </a:xfrm>
          </p:grpSpPr>
          <p:sp>
            <p:nvSpPr>
              <p:cNvPr id="359" name="Google Shape;2845;p23">
                <a:extLst>
                  <a:ext uri="{FF2B5EF4-FFF2-40B4-BE49-F238E27FC236}">
                    <a16:creationId xmlns:a16="http://schemas.microsoft.com/office/drawing/2014/main" id="{55906256-CE6F-4E67-8E07-14D9F4F1234A}"/>
                  </a:ext>
                </a:extLst>
              </p:cNvPr>
              <p:cNvSpPr/>
              <p:nvPr/>
            </p:nvSpPr>
            <p:spPr>
              <a:xfrm rot="10800000">
                <a:off x="8677401" y="1641329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846;p23">
                <a:extLst>
                  <a:ext uri="{FF2B5EF4-FFF2-40B4-BE49-F238E27FC236}">
                    <a16:creationId xmlns:a16="http://schemas.microsoft.com/office/drawing/2014/main" id="{F2C9F87B-C97B-4076-BE57-884D953D4AD0}"/>
                  </a:ext>
                </a:extLst>
              </p:cNvPr>
              <p:cNvSpPr/>
              <p:nvPr/>
            </p:nvSpPr>
            <p:spPr>
              <a:xfrm rot="10800000">
                <a:off x="8681960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847;p23">
                <a:extLst>
                  <a:ext uri="{FF2B5EF4-FFF2-40B4-BE49-F238E27FC236}">
                    <a16:creationId xmlns:a16="http://schemas.microsoft.com/office/drawing/2014/main" id="{CF349983-A36E-4033-BF15-497A9BE7C232}"/>
                  </a:ext>
                </a:extLst>
              </p:cNvPr>
              <p:cNvSpPr/>
              <p:nvPr/>
            </p:nvSpPr>
            <p:spPr>
              <a:xfrm rot="10800000">
                <a:off x="8681960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848;p23">
                <a:extLst>
                  <a:ext uri="{FF2B5EF4-FFF2-40B4-BE49-F238E27FC236}">
                    <a16:creationId xmlns:a16="http://schemas.microsoft.com/office/drawing/2014/main" id="{71C0E66E-3CD3-477F-8859-2BB16D08734D}"/>
                  </a:ext>
                </a:extLst>
              </p:cNvPr>
              <p:cNvSpPr/>
              <p:nvPr/>
            </p:nvSpPr>
            <p:spPr>
              <a:xfrm rot="10800000">
                <a:off x="8681564" y="1907825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849;p23">
                <a:extLst>
                  <a:ext uri="{FF2B5EF4-FFF2-40B4-BE49-F238E27FC236}">
                    <a16:creationId xmlns:a16="http://schemas.microsoft.com/office/drawing/2014/main" id="{760EEA9E-0955-4F0F-BAE5-DECE5E6F131D}"/>
                  </a:ext>
                </a:extLst>
              </p:cNvPr>
              <p:cNvSpPr/>
              <p:nvPr/>
            </p:nvSpPr>
            <p:spPr>
              <a:xfrm rot="10800000">
                <a:off x="8681564" y="1678206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850;p23">
                <a:extLst>
                  <a:ext uri="{FF2B5EF4-FFF2-40B4-BE49-F238E27FC236}">
                    <a16:creationId xmlns:a16="http://schemas.microsoft.com/office/drawing/2014/main" id="{FE00A0AC-D18B-4A9A-AD60-4A6D593F5D29}"/>
                  </a:ext>
                </a:extLst>
              </p:cNvPr>
              <p:cNvSpPr/>
              <p:nvPr/>
            </p:nvSpPr>
            <p:spPr>
              <a:xfrm rot="10800000">
                <a:off x="8920349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851;p23">
                <a:extLst>
                  <a:ext uri="{FF2B5EF4-FFF2-40B4-BE49-F238E27FC236}">
                    <a16:creationId xmlns:a16="http://schemas.microsoft.com/office/drawing/2014/main" id="{151DA3CF-8E74-4711-AAAF-E6793168C3F2}"/>
                  </a:ext>
                </a:extLst>
              </p:cNvPr>
              <p:cNvSpPr/>
              <p:nvPr/>
            </p:nvSpPr>
            <p:spPr>
              <a:xfrm rot="10800000">
                <a:off x="8920349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852;p23">
                <a:extLst>
                  <a:ext uri="{FF2B5EF4-FFF2-40B4-BE49-F238E27FC236}">
                    <a16:creationId xmlns:a16="http://schemas.microsoft.com/office/drawing/2014/main" id="{7C5FCC6E-35BA-49E8-94FA-3817BF6D398D}"/>
                  </a:ext>
                </a:extLst>
              </p:cNvPr>
              <p:cNvSpPr/>
              <p:nvPr/>
            </p:nvSpPr>
            <p:spPr>
              <a:xfrm rot="10800000">
                <a:off x="8920349" y="1907825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2853;p23">
                <a:extLst>
                  <a:ext uri="{FF2B5EF4-FFF2-40B4-BE49-F238E27FC236}">
                    <a16:creationId xmlns:a16="http://schemas.microsoft.com/office/drawing/2014/main" id="{FFFA371D-7394-4185-AB67-F99791732106}"/>
                  </a:ext>
                </a:extLst>
              </p:cNvPr>
              <p:cNvSpPr/>
              <p:nvPr/>
            </p:nvSpPr>
            <p:spPr>
              <a:xfrm rot="10800000">
                <a:off x="8920349" y="1678206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" name="Google Shape;2854;p23">
              <a:extLst>
                <a:ext uri="{FF2B5EF4-FFF2-40B4-BE49-F238E27FC236}">
                  <a16:creationId xmlns:a16="http://schemas.microsoft.com/office/drawing/2014/main" id="{1F0B0C62-8416-4B02-BEE7-C4059190B992}"/>
                </a:ext>
              </a:extLst>
            </p:cNvPr>
            <p:cNvGrpSpPr/>
            <p:nvPr/>
          </p:nvGrpSpPr>
          <p:grpSpPr>
            <a:xfrm>
              <a:off x="7491999" y="1045"/>
              <a:ext cx="674108" cy="251833"/>
              <a:chOff x="7536387" y="-182"/>
              <a:chExt cx="674108" cy="251833"/>
            </a:xfrm>
          </p:grpSpPr>
          <p:sp>
            <p:nvSpPr>
              <p:cNvPr id="355" name="Google Shape;2855;p23">
                <a:extLst>
                  <a:ext uri="{FF2B5EF4-FFF2-40B4-BE49-F238E27FC236}">
                    <a16:creationId xmlns:a16="http://schemas.microsoft.com/office/drawing/2014/main" id="{35EB0FBB-0B7C-46B7-B0CB-25EB285CD8E5}"/>
                  </a:ext>
                </a:extLst>
              </p:cNvPr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856;p23">
                <a:extLst>
                  <a:ext uri="{FF2B5EF4-FFF2-40B4-BE49-F238E27FC236}">
                    <a16:creationId xmlns:a16="http://schemas.microsoft.com/office/drawing/2014/main" id="{1CD8D227-2818-4B54-A6B3-5168F24D6F4D}"/>
                  </a:ext>
                </a:extLst>
              </p:cNvPr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857;p23">
                <a:extLst>
                  <a:ext uri="{FF2B5EF4-FFF2-40B4-BE49-F238E27FC236}">
                    <a16:creationId xmlns:a16="http://schemas.microsoft.com/office/drawing/2014/main" id="{CF329BFC-2D54-49FA-82E7-0E95D1875B1E}"/>
                  </a:ext>
                </a:extLst>
              </p:cNvPr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858;p23">
                <a:extLst>
                  <a:ext uri="{FF2B5EF4-FFF2-40B4-BE49-F238E27FC236}">
                    <a16:creationId xmlns:a16="http://schemas.microsoft.com/office/drawing/2014/main" id="{51A8F252-2448-46B5-816B-5EA62F21765A}"/>
                  </a:ext>
                </a:extLst>
              </p:cNvPr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3" name="Google Shape;2782;p23">
            <a:extLst>
              <a:ext uri="{FF2B5EF4-FFF2-40B4-BE49-F238E27FC236}">
                <a16:creationId xmlns:a16="http://schemas.microsoft.com/office/drawing/2014/main" id="{25A49D92-7F6D-4CE7-91C1-321F954D347E}"/>
              </a:ext>
            </a:extLst>
          </p:cNvPr>
          <p:cNvGrpSpPr/>
          <p:nvPr/>
        </p:nvGrpSpPr>
        <p:grpSpPr>
          <a:xfrm rot="10800000" flipH="1">
            <a:off x="8199749" y="4664467"/>
            <a:ext cx="474807" cy="477976"/>
            <a:chOff x="8210487" y="-177"/>
            <a:chExt cx="474807" cy="477976"/>
          </a:xfrm>
        </p:grpSpPr>
        <p:sp>
          <p:nvSpPr>
            <p:cNvPr id="695" name="Google Shape;2783;p23">
              <a:extLst>
                <a:ext uri="{FF2B5EF4-FFF2-40B4-BE49-F238E27FC236}">
                  <a16:creationId xmlns:a16="http://schemas.microsoft.com/office/drawing/2014/main" id="{36E52141-D979-47D4-A03A-688E3C3990C2}"/>
                </a:ext>
              </a:extLst>
            </p:cNvPr>
            <p:cNvSpPr/>
            <p:nvPr/>
          </p:nvSpPr>
          <p:spPr>
            <a:xfrm rot="10800000">
              <a:off x="8210487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2784;p23">
              <a:extLst>
                <a:ext uri="{FF2B5EF4-FFF2-40B4-BE49-F238E27FC236}">
                  <a16:creationId xmlns:a16="http://schemas.microsoft.com/office/drawing/2014/main" id="{12DF10E9-6FC3-4ED5-8136-AFAC8F36EE9B}"/>
                </a:ext>
              </a:extLst>
            </p:cNvPr>
            <p:cNvSpPr/>
            <p:nvPr/>
          </p:nvSpPr>
          <p:spPr>
            <a:xfrm rot="10800000">
              <a:off x="8240473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2785;p23">
              <a:extLst>
                <a:ext uri="{FF2B5EF4-FFF2-40B4-BE49-F238E27FC236}">
                  <a16:creationId xmlns:a16="http://schemas.microsoft.com/office/drawing/2014/main" id="{47C3937F-7A1D-4D10-BA88-373CEA4613E7}"/>
                </a:ext>
              </a:extLst>
            </p:cNvPr>
            <p:cNvSpPr/>
            <p:nvPr/>
          </p:nvSpPr>
          <p:spPr>
            <a:xfrm rot="10800000">
              <a:off x="848044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786;p23">
              <a:extLst>
                <a:ext uri="{FF2B5EF4-FFF2-40B4-BE49-F238E27FC236}">
                  <a16:creationId xmlns:a16="http://schemas.microsoft.com/office/drawing/2014/main" id="{2D043542-D8F3-434F-AA26-FA28F9C59F2D}"/>
                </a:ext>
              </a:extLst>
            </p:cNvPr>
            <p:cNvSpPr/>
            <p:nvPr/>
          </p:nvSpPr>
          <p:spPr>
            <a:xfrm rot="10800000">
              <a:off x="8480051" y="272555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787;p23">
              <a:extLst>
                <a:ext uri="{FF2B5EF4-FFF2-40B4-BE49-F238E27FC236}">
                  <a16:creationId xmlns:a16="http://schemas.microsoft.com/office/drawing/2014/main" id="{255ACA8E-4D98-4BC6-A1DA-4EDFBA90248B}"/>
                </a:ext>
              </a:extLst>
            </p:cNvPr>
            <p:cNvSpPr/>
            <p:nvPr/>
          </p:nvSpPr>
          <p:spPr>
            <a:xfrm rot="10800000">
              <a:off x="8240473" y="272555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2788;p23">
            <a:extLst>
              <a:ext uri="{FF2B5EF4-FFF2-40B4-BE49-F238E27FC236}">
                <a16:creationId xmlns:a16="http://schemas.microsoft.com/office/drawing/2014/main" id="{8673E42C-509A-4924-B97B-320BFA3D9A79}"/>
              </a:ext>
            </a:extLst>
          </p:cNvPr>
          <p:cNvGrpSpPr/>
          <p:nvPr/>
        </p:nvGrpSpPr>
        <p:grpSpPr>
          <a:xfrm rot="10800000" flipH="1">
            <a:off x="8688458" y="4664467"/>
            <a:ext cx="474807" cy="477976"/>
            <a:chOff x="8667932" y="-177"/>
            <a:chExt cx="474807" cy="477976"/>
          </a:xfrm>
        </p:grpSpPr>
        <p:sp>
          <p:nvSpPr>
            <p:cNvPr id="690" name="Google Shape;2789;p23">
              <a:extLst>
                <a:ext uri="{FF2B5EF4-FFF2-40B4-BE49-F238E27FC236}">
                  <a16:creationId xmlns:a16="http://schemas.microsoft.com/office/drawing/2014/main" id="{1CD4DE14-39B8-434D-8A06-ED08C01C3F08}"/>
                </a:ext>
              </a:extLst>
            </p:cNvPr>
            <p:cNvSpPr/>
            <p:nvPr/>
          </p:nvSpPr>
          <p:spPr>
            <a:xfrm rot="10800000">
              <a:off x="8667932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2790;p23">
              <a:extLst>
                <a:ext uri="{FF2B5EF4-FFF2-40B4-BE49-F238E27FC236}">
                  <a16:creationId xmlns:a16="http://schemas.microsoft.com/office/drawing/2014/main" id="{0E49D88A-D59F-41D4-B499-FD0D28953D36}"/>
                </a:ext>
              </a:extLst>
            </p:cNvPr>
            <p:cNvSpPr/>
            <p:nvPr/>
          </p:nvSpPr>
          <p:spPr>
            <a:xfrm rot="10800000">
              <a:off x="871251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2791;p23">
              <a:extLst>
                <a:ext uri="{FF2B5EF4-FFF2-40B4-BE49-F238E27FC236}">
                  <a16:creationId xmlns:a16="http://schemas.microsoft.com/office/drawing/2014/main" id="{0EEC16ED-62C0-4627-9DCC-E8F5E5F8D5CC}"/>
                </a:ext>
              </a:extLst>
            </p:cNvPr>
            <p:cNvSpPr/>
            <p:nvPr/>
          </p:nvSpPr>
          <p:spPr>
            <a:xfrm rot="10800000">
              <a:off x="8937477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2792;p23">
              <a:extLst>
                <a:ext uri="{FF2B5EF4-FFF2-40B4-BE49-F238E27FC236}">
                  <a16:creationId xmlns:a16="http://schemas.microsoft.com/office/drawing/2014/main" id="{7B9429B5-33D4-4A7A-8DF8-6A65C4A73E35}"/>
                </a:ext>
              </a:extLst>
            </p:cNvPr>
            <p:cNvSpPr/>
            <p:nvPr/>
          </p:nvSpPr>
          <p:spPr>
            <a:xfrm rot="10800000">
              <a:off x="8937477" y="272555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2793;p23">
              <a:extLst>
                <a:ext uri="{FF2B5EF4-FFF2-40B4-BE49-F238E27FC236}">
                  <a16:creationId xmlns:a16="http://schemas.microsoft.com/office/drawing/2014/main" id="{0FDF2097-5CDF-4327-8306-72B59516E56D}"/>
                </a:ext>
              </a:extLst>
            </p:cNvPr>
            <p:cNvSpPr/>
            <p:nvPr/>
          </p:nvSpPr>
          <p:spPr>
            <a:xfrm rot="10800000">
              <a:off x="8712517" y="272555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2794;p23">
            <a:extLst>
              <a:ext uri="{FF2B5EF4-FFF2-40B4-BE49-F238E27FC236}">
                <a16:creationId xmlns:a16="http://schemas.microsoft.com/office/drawing/2014/main" id="{19D1C142-CF04-41EF-9ADA-F08DEB587712}"/>
              </a:ext>
            </a:extLst>
          </p:cNvPr>
          <p:cNvGrpSpPr/>
          <p:nvPr/>
        </p:nvGrpSpPr>
        <p:grpSpPr>
          <a:xfrm rot="10800000" flipH="1">
            <a:off x="6576666" y="4890616"/>
            <a:ext cx="934995" cy="251833"/>
            <a:chOff x="6611261" y="-182"/>
            <a:chExt cx="934995" cy="251833"/>
          </a:xfrm>
        </p:grpSpPr>
        <p:sp>
          <p:nvSpPr>
            <p:cNvPr id="685" name="Google Shape;2795;p23">
              <a:extLst>
                <a:ext uri="{FF2B5EF4-FFF2-40B4-BE49-F238E27FC236}">
                  <a16:creationId xmlns:a16="http://schemas.microsoft.com/office/drawing/2014/main" id="{F0CE715D-0BD0-4E54-AA1C-41A85D0654D4}"/>
                </a:ext>
              </a:extLst>
            </p:cNvPr>
            <p:cNvSpPr/>
            <p:nvPr/>
          </p:nvSpPr>
          <p:spPr>
            <a:xfrm rot="10800000">
              <a:off x="6611261" y="-182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2796;p23">
              <a:extLst>
                <a:ext uri="{FF2B5EF4-FFF2-40B4-BE49-F238E27FC236}">
                  <a16:creationId xmlns:a16="http://schemas.microsoft.com/office/drawing/2014/main" id="{C746CC39-6CC4-433A-A355-EE1FB337CA63}"/>
                </a:ext>
              </a:extLst>
            </p:cNvPr>
            <p:cNvSpPr/>
            <p:nvPr/>
          </p:nvSpPr>
          <p:spPr>
            <a:xfrm rot="10800000">
              <a:off x="7350859" y="49934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2797;p23">
              <a:extLst>
                <a:ext uri="{FF2B5EF4-FFF2-40B4-BE49-F238E27FC236}">
                  <a16:creationId xmlns:a16="http://schemas.microsoft.com/office/drawing/2014/main" id="{CEBBC83C-0996-4CB1-80E3-67FDF84C052B}"/>
                </a:ext>
              </a:extLst>
            </p:cNvPr>
            <p:cNvSpPr/>
            <p:nvPr/>
          </p:nvSpPr>
          <p:spPr>
            <a:xfrm rot="10800000">
              <a:off x="664517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2798;p23">
              <a:extLst>
                <a:ext uri="{FF2B5EF4-FFF2-40B4-BE49-F238E27FC236}">
                  <a16:creationId xmlns:a16="http://schemas.microsoft.com/office/drawing/2014/main" id="{C64EBF2F-915A-4702-B21F-882C5DE3BB99}"/>
                </a:ext>
              </a:extLst>
            </p:cNvPr>
            <p:cNvSpPr/>
            <p:nvPr/>
          </p:nvSpPr>
          <p:spPr>
            <a:xfrm rot="10800000">
              <a:off x="712195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2799;p23">
              <a:extLst>
                <a:ext uri="{FF2B5EF4-FFF2-40B4-BE49-F238E27FC236}">
                  <a16:creationId xmlns:a16="http://schemas.microsoft.com/office/drawing/2014/main" id="{A75C19D2-9F49-4D39-A422-61393D76AD32}"/>
                </a:ext>
              </a:extLst>
            </p:cNvPr>
            <p:cNvSpPr/>
            <p:nvPr/>
          </p:nvSpPr>
          <p:spPr>
            <a:xfrm rot="10800000">
              <a:off x="6892245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2804;p23">
            <a:extLst>
              <a:ext uri="{FF2B5EF4-FFF2-40B4-BE49-F238E27FC236}">
                <a16:creationId xmlns:a16="http://schemas.microsoft.com/office/drawing/2014/main" id="{44163DCC-F98A-4AD4-B915-67740FDBC86C}"/>
              </a:ext>
            </a:extLst>
          </p:cNvPr>
          <p:cNvGrpSpPr/>
          <p:nvPr/>
        </p:nvGrpSpPr>
        <p:grpSpPr>
          <a:xfrm rot="10800000" flipH="1">
            <a:off x="8924812" y="3655478"/>
            <a:ext cx="237747" cy="521206"/>
            <a:chOff x="8916163" y="930485"/>
            <a:chExt cx="226576" cy="485068"/>
          </a:xfrm>
        </p:grpSpPr>
        <p:sp>
          <p:nvSpPr>
            <p:cNvPr id="679" name="Google Shape;2805;p23">
              <a:extLst>
                <a:ext uri="{FF2B5EF4-FFF2-40B4-BE49-F238E27FC236}">
                  <a16:creationId xmlns:a16="http://schemas.microsoft.com/office/drawing/2014/main" id="{AD8A8CB2-FEF9-47CC-924B-658345EE06E0}"/>
                </a:ext>
              </a:extLst>
            </p:cNvPr>
            <p:cNvSpPr/>
            <p:nvPr/>
          </p:nvSpPr>
          <p:spPr>
            <a:xfrm rot="10800000">
              <a:off x="8916163" y="930485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2806;p23">
              <a:extLst>
                <a:ext uri="{FF2B5EF4-FFF2-40B4-BE49-F238E27FC236}">
                  <a16:creationId xmlns:a16="http://schemas.microsoft.com/office/drawing/2014/main" id="{78F5B40E-0DE9-4B88-93C9-7193D07081CB}"/>
                </a:ext>
              </a:extLst>
            </p:cNvPr>
            <p:cNvSpPr/>
            <p:nvPr/>
          </p:nvSpPr>
          <p:spPr>
            <a:xfrm rot="10800000">
              <a:off x="8950115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2807;p23">
              <a:extLst>
                <a:ext uri="{FF2B5EF4-FFF2-40B4-BE49-F238E27FC236}">
                  <a16:creationId xmlns:a16="http://schemas.microsoft.com/office/drawing/2014/main" id="{43524D69-813F-43D5-B5B3-48B73E2B746C}"/>
                </a:ext>
              </a:extLst>
            </p:cNvPr>
            <p:cNvSpPr/>
            <p:nvPr/>
          </p:nvSpPr>
          <p:spPr>
            <a:xfrm rot="10800000">
              <a:off x="8950115" y="981501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2808;p23">
            <a:extLst>
              <a:ext uri="{FF2B5EF4-FFF2-40B4-BE49-F238E27FC236}">
                <a16:creationId xmlns:a16="http://schemas.microsoft.com/office/drawing/2014/main" id="{337A95D4-79F3-4330-B992-166E32434B4B}"/>
              </a:ext>
            </a:extLst>
          </p:cNvPr>
          <p:cNvGrpSpPr/>
          <p:nvPr/>
        </p:nvGrpSpPr>
        <p:grpSpPr>
          <a:xfrm rot="10800000" flipH="1">
            <a:off x="8669775" y="3656837"/>
            <a:ext cx="241789" cy="518489"/>
            <a:chOff x="8690807" y="930485"/>
            <a:chExt cx="226161" cy="485068"/>
          </a:xfrm>
        </p:grpSpPr>
        <p:sp>
          <p:nvSpPr>
            <p:cNvPr id="676" name="Google Shape;2809;p23">
              <a:extLst>
                <a:ext uri="{FF2B5EF4-FFF2-40B4-BE49-F238E27FC236}">
                  <a16:creationId xmlns:a16="http://schemas.microsoft.com/office/drawing/2014/main" id="{DC153E9A-9323-428E-ADE1-AC083B43F615}"/>
                </a:ext>
              </a:extLst>
            </p:cNvPr>
            <p:cNvSpPr/>
            <p:nvPr/>
          </p:nvSpPr>
          <p:spPr>
            <a:xfrm rot="10800000">
              <a:off x="8690807" y="930485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2810;p23">
              <a:extLst>
                <a:ext uri="{FF2B5EF4-FFF2-40B4-BE49-F238E27FC236}">
                  <a16:creationId xmlns:a16="http://schemas.microsoft.com/office/drawing/2014/main" id="{079483C1-3AAE-49E4-BAB7-C13E556B09E8}"/>
                </a:ext>
              </a:extLst>
            </p:cNvPr>
            <p:cNvSpPr/>
            <p:nvPr/>
          </p:nvSpPr>
          <p:spPr>
            <a:xfrm rot="10800000">
              <a:off x="8725929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2811;p23">
              <a:extLst>
                <a:ext uri="{FF2B5EF4-FFF2-40B4-BE49-F238E27FC236}">
                  <a16:creationId xmlns:a16="http://schemas.microsoft.com/office/drawing/2014/main" id="{9D6C7842-8C27-4E38-A5A0-CBDB11FE584F}"/>
                </a:ext>
              </a:extLst>
            </p:cNvPr>
            <p:cNvSpPr/>
            <p:nvPr/>
          </p:nvSpPr>
          <p:spPr>
            <a:xfrm rot="10800000">
              <a:off x="8725533" y="981011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2812;p23">
            <a:extLst>
              <a:ext uri="{FF2B5EF4-FFF2-40B4-BE49-F238E27FC236}">
                <a16:creationId xmlns:a16="http://schemas.microsoft.com/office/drawing/2014/main" id="{7B096AB7-1DA8-4695-A4C0-17ECBAAADA74}"/>
              </a:ext>
            </a:extLst>
          </p:cNvPr>
          <p:cNvGrpSpPr/>
          <p:nvPr/>
        </p:nvGrpSpPr>
        <p:grpSpPr>
          <a:xfrm rot="10800000" flipH="1">
            <a:off x="8922555" y="2983420"/>
            <a:ext cx="229726" cy="695027"/>
            <a:chOff x="8447683" y="1640135"/>
            <a:chExt cx="229726" cy="695027"/>
          </a:xfrm>
        </p:grpSpPr>
        <p:sp>
          <p:nvSpPr>
            <p:cNvPr id="672" name="Google Shape;2813;p23">
              <a:extLst>
                <a:ext uri="{FF2B5EF4-FFF2-40B4-BE49-F238E27FC236}">
                  <a16:creationId xmlns:a16="http://schemas.microsoft.com/office/drawing/2014/main" id="{0FF31690-22A0-41BC-9AE0-37B9D51D9774}"/>
                </a:ext>
              </a:extLst>
            </p:cNvPr>
            <p:cNvSpPr/>
            <p:nvPr/>
          </p:nvSpPr>
          <p:spPr>
            <a:xfrm rot="10800000">
              <a:off x="8447683" y="1640135"/>
              <a:ext cx="229726" cy="695027"/>
            </a:xfrm>
            <a:custGeom>
              <a:avLst/>
              <a:gdLst/>
              <a:ahLst/>
              <a:cxnLst/>
              <a:rect l="l" t="t" r="r" b="b"/>
              <a:pathLst>
                <a:path w="12179" h="36847" extrusionOk="0">
                  <a:moveTo>
                    <a:pt x="1" y="0"/>
                  </a:moveTo>
                  <a:lnTo>
                    <a:pt x="1" y="36847"/>
                  </a:lnTo>
                  <a:lnTo>
                    <a:pt x="12178" y="36847"/>
                  </a:lnTo>
                  <a:lnTo>
                    <a:pt x="12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814;p23">
              <a:extLst>
                <a:ext uri="{FF2B5EF4-FFF2-40B4-BE49-F238E27FC236}">
                  <a16:creationId xmlns:a16="http://schemas.microsoft.com/office/drawing/2014/main" id="{B52F0F74-9311-4168-A0E6-E53833D94759}"/>
                </a:ext>
              </a:extLst>
            </p:cNvPr>
            <p:cNvSpPr/>
            <p:nvPr/>
          </p:nvSpPr>
          <p:spPr>
            <a:xfrm rot="10800000">
              <a:off x="8455189" y="2150836"/>
              <a:ext cx="187871" cy="160878"/>
            </a:xfrm>
            <a:custGeom>
              <a:avLst/>
              <a:gdLst/>
              <a:ahLst/>
              <a:cxnLst/>
              <a:rect l="l" t="t" r="r" b="b"/>
              <a:pathLst>
                <a:path w="9960" h="8529" extrusionOk="0">
                  <a:moveTo>
                    <a:pt x="4307" y="0"/>
                  </a:moveTo>
                  <a:cubicBezTo>
                    <a:pt x="2136" y="0"/>
                    <a:pt x="49" y="1668"/>
                    <a:pt x="21" y="4218"/>
                  </a:cubicBezTo>
                  <a:cubicBezTo>
                    <a:pt x="0" y="6583"/>
                    <a:pt x="1904" y="8508"/>
                    <a:pt x="4269" y="8528"/>
                  </a:cubicBezTo>
                  <a:cubicBezTo>
                    <a:pt x="8056" y="8528"/>
                    <a:pt x="9960" y="3967"/>
                    <a:pt x="7302" y="1268"/>
                  </a:cubicBezTo>
                  <a:cubicBezTo>
                    <a:pt x="6434" y="393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2815;p23">
              <a:extLst>
                <a:ext uri="{FF2B5EF4-FFF2-40B4-BE49-F238E27FC236}">
                  <a16:creationId xmlns:a16="http://schemas.microsoft.com/office/drawing/2014/main" id="{295F5A42-E62F-433C-A828-B570D06A65E9}"/>
                </a:ext>
              </a:extLst>
            </p:cNvPr>
            <p:cNvSpPr/>
            <p:nvPr/>
          </p:nvSpPr>
          <p:spPr>
            <a:xfrm rot="10800000">
              <a:off x="8455189" y="191323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16"/>
                  </a:cubicBezTo>
                  <a:cubicBezTo>
                    <a:pt x="8056" y="8516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2816;p23">
              <a:extLst>
                <a:ext uri="{FF2B5EF4-FFF2-40B4-BE49-F238E27FC236}">
                  <a16:creationId xmlns:a16="http://schemas.microsoft.com/office/drawing/2014/main" id="{C147F42E-461B-4265-BD4F-AF7C0CDD82D8}"/>
                </a:ext>
              </a:extLst>
            </p:cNvPr>
            <p:cNvSpPr/>
            <p:nvPr/>
          </p:nvSpPr>
          <p:spPr>
            <a:xfrm rot="10800000">
              <a:off x="8455189" y="1674848"/>
              <a:ext cx="187871" cy="161048"/>
            </a:xfrm>
            <a:custGeom>
              <a:avLst/>
              <a:gdLst/>
              <a:ahLst/>
              <a:cxnLst/>
              <a:rect l="l" t="t" r="r" b="b"/>
              <a:pathLst>
                <a:path w="9960" h="8538" extrusionOk="0">
                  <a:moveTo>
                    <a:pt x="4293" y="0"/>
                  </a:moveTo>
                  <a:cubicBezTo>
                    <a:pt x="2117" y="0"/>
                    <a:pt x="35" y="1677"/>
                    <a:pt x="21" y="4227"/>
                  </a:cubicBezTo>
                  <a:cubicBezTo>
                    <a:pt x="0" y="6591"/>
                    <a:pt x="1904" y="8516"/>
                    <a:pt x="4269" y="8537"/>
                  </a:cubicBezTo>
                  <a:cubicBezTo>
                    <a:pt x="8056" y="8537"/>
                    <a:pt x="9960" y="3955"/>
                    <a:pt x="7302" y="1277"/>
                  </a:cubicBezTo>
                  <a:cubicBezTo>
                    <a:pt x="6427" y="395"/>
                    <a:pt x="5349" y="0"/>
                    <a:pt x="4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2817;p23">
            <a:extLst>
              <a:ext uri="{FF2B5EF4-FFF2-40B4-BE49-F238E27FC236}">
                <a16:creationId xmlns:a16="http://schemas.microsoft.com/office/drawing/2014/main" id="{E1A820B1-BF73-4F46-913C-1775412CA3CA}"/>
              </a:ext>
            </a:extLst>
          </p:cNvPr>
          <p:cNvGrpSpPr/>
          <p:nvPr/>
        </p:nvGrpSpPr>
        <p:grpSpPr>
          <a:xfrm rot="10800000" flipH="1">
            <a:off x="7956595" y="4183836"/>
            <a:ext cx="229330" cy="695891"/>
            <a:chOff x="7981165" y="243746"/>
            <a:chExt cx="229330" cy="698195"/>
          </a:xfrm>
        </p:grpSpPr>
        <p:sp>
          <p:nvSpPr>
            <p:cNvPr id="668" name="Google Shape;2818;p23">
              <a:extLst>
                <a:ext uri="{FF2B5EF4-FFF2-40B4-BE49-F238E27FC236}">
                  <a16:creationId xmlns:a16="http://schemas.microsoft.com/office/drawing/2014/main" id="{BCC44E08-CC59-40DB-A7A5-9BE39C71F423}"/>
                </a:ext>
              </a:extLst>
            </p:cNvPr>
            <p:cNvSpPr/>
            <p:nvPr/>
          </p:nvSpPr>
          <p:spPr>
            <a:xfrm rot="10800000">
              <a:off x="7981165" y="243746"/>
              <a:ext cx="229330" cy="698195"/>
            </a:xfrm>
            <a:custGeom>
              <a:avLst/>
              <a:gdLst/>
              <a:ahLst/>
              <a:cxnLst/>
              <a:rect l="l" t="t" r="r" b="b"/>
              <a:pathLst>
                <a:path w="12158" h="37015" extrusionOk="0">
                  <a:moveTo>
                    <a:pt x="0" y="0"/>
                  </a:moveTo>
                  <a:lnTo>
                    <a:pt x="0" y="37014"/>
                  </a:lnTo>
                  <a:lnTo>
                    <a:pt x="12157" y="37014"/>
                  </a:lnTo>
                  <a:lnTo>
                    <a:pt x="12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819;p23">
              <a:extLst>
                <a:ext uri="{FF2B5EF4-FFF2-40B4-BE49-F238E27FC236}">
                  <a16:creationId xmlns:a16="http://schemas.microsoft.com/office/drawing/2014/main" id="{000D15DE-CDB0-4F20-A90D-D3D2E60D1D89}"/>
                </a:ext>
              </a:extLst>
            </p:cNvPr>
            <p:cNvSpPr/>
            <p:nvPr/>
          </p:nvSpPr>
          <p:spPr>
            <a:xfrm rot="10800000">
              <a:off x="7994594" y="756428"/>
              <a:ext cx="181967" cy="155710"/>
            </a:xfrm>
            <a:custGeom>
              <a:avLst/>
              <a:gdLst/>
              <a:ahLst/>
              <a:cxnLst/>
              <a:rect l="l" t="t" r="r" b="b"/>
              <a:pathLst>
                <a:path w="9647" h="8255" extrusionOk="0">
                  <a:moveTo>
                    <a:pt x="4181" y="0"/>
                  </a:moveTo>
                  <a:cubicBezTo>
                    <a:pt x="2075" y="0"/>
                    <a:pt x="50" y="1622"/>
                    <a:pt x="22" y="4091"/>
                  </a:cubicBezTo>
                  <a:cubicBezTo>
                    <a:pt x="1" y="6371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4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820;p23">
              <a:extLst>
                <a:ext uri="{FF2B5EF4-FFF2-40B4-BE49-F238E27FC236}">
                  <a16:creationId xmlns:a16="http://schemas.microsoft.com/office/drawing/2014/main" id="{E6208386-2FC2-417F-9A1C-FD3A669C7F6B}"/>
                </a:ext>
              </a:extLst>
            </p:cNvPr>
            <p:cNvSpPr/>
            <p:nvPr/>
          </p:nvSpPr>
          <p:spPr>
            <a:xfrm rot="10800000">
              <a:off x="7994594" y="526319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0"/>
                  </a:moveTo>
                  <a:cubicBezTo>
                    <a:pt x="2075" y="0"/>
                    <a:pt x="50" y="1623"/>
                    <a:pt x="22" y="4091"/>
                  </a:cubicBezTo>
                  <a:cubicBezTo>
                    <a:pt x="1" y="6372"/>
                    <a:pt x="1842" y="8234"/>
                    <a:pt x="4144" y="8255"/>
                  </a:cubicBezTo>
                  <a:cubicBezTo>
                    <a:pt x="7805" y="8255"/>
                    <a:pt x="9647" y="3840"/>
                    <a:pt x="7073" y="1225"/>
                  </a:cubicBezTo>
                  <a:cubicBezTo>
                    <a:pt x="6235" y="379"/>
                    <a:pt x="5198" y="0"/>
                    <a:pt x="4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821;p23">
              <a:extLst>
                <a:ext uri="{FF2B5EF4-FFF2-40B4-BE49-F238E27FC236}">
                  <a16:creationId xmlns:a16="http://schemas.microsoft.com/office/drawing/2014/main" id="{5D78ECEE-FBCC-4784-AAB4-F185EF49FA90}"/>
                </a:ext>
              </a:extLst>
            </p:cNvPr>
            <p:cNvSpPr/>
            <p:nvPr/>
          </p:nvSpPr>
          <p:spPr>
            <a:xfrm rot="10800000">
              <a:off x="7994594" y="296228"/>
              <a:ext cx="181967" cy="155729"/>
            </a:xfrm>
            <a:custGeom>
              <a:avLst/>
              <a:gdLst/>
              <a:ahLst/>
              <a:cxnLst/>
              <a:rect l="l" t="t" r="r" b="b"/>
              <a:pathLst>
                <a:path w="9647" h="8256" extrusionOk="0">
                  <a:moveTo>
                    <a:pt x="4181" y="1"/>
                  </a:moveTo>
                  <a:cubicBezTo>
                    <a:pt x="2075" y="1"/>
                    <a:pt x="50" y="1623"/>
                    <a:pt x="22" y="4092"/>
                  </a:cubicBezTo>
                  <a:cubicBezTo>
                    <a:pt x="1" y="6372"/>
                    <a:pt x="1842" y="8235"/>
                    <a:pt x="4144" y="8256"/>
                  </a:cubicBezTo>
                  <a:cubicBezTo>
                    <a:pt x="7805" y="8256"/>
                    <a:pt x="9647" y="3841"/>
                    <a:pt x="7073" y="1225"/>
                  </a:cubicBezTo>
                  <a:cubicBezTo>
                    <a:pt x="6235" y="380"/>
                    <a:pt x="5198" y="1"/>
                    <a:pt x="4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2834;p23">
            <a:extLst>
              <a:ext uri="{FF2B5EF4-FFF2-40B4-BE49-F238E27FC236}">
                <a16:creationId xmlns:a16="http://schemas.microsoft.com/office/drawing/2014/main" id="{6EDD10E0-09B5-45C6-AE8A-6D349B6481F0}"/>
              </a:ext>
            </a:extLst>
          </p:cNvPr>
          <p:cNvGrpSpPr/>
          <p:nvPr/>
        </p:nvGrpSpPr>
        <p:grpSpPr>
          <a:xfrm rot="10800000" flipH="1">
            <a:off x="8200222" y="4183724"/>
            <a:ext cx="962218" cy="469695"/>
            <a:chOff x="8210498" y="469492"/>
            <a:chExt cx="933015" cy="469695"/>
          </a:xfrm>
        </p:grpSpPr>
        <p:sp>
          <p:nvSpPr>
            <p:cNvPr id="649" name="Google Shape;2835;p23">
              <a:extLst>
                <a:ext uri="{FF2B5EF4-FFF2-40B4-BE49-F238E27FC236}">
                  <a16:creationId xmlns:a16="http://schemas.microsoft.com/office/drawing/2014/main" id="{966F6803-23EE-4F75-9E23-D00ECE928A03}"/>
                </a:ext>
              </a:extLst>
            </p:cNvPr>
            <p:cNvSpPr/>
            <p:nvPr/>
          </p:nvSpPr>
          <p:spPr>
            <a:xfrm rot="10800000">
              <a:off x="8210498" y="469492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836;p23">
              <a:extLst>
                <a:ext uri="{FF2B5EF4-FFF2-40B4-BE49-F238E27FC236}">
                  <a16:creationId xmlns:a16="http://schemas.microsoft.com/office/drawing/2014/main" id="{00CC2E52-B926-4942-9A1F-A5848E8C1E68}"/>
                </a:ext>
              </a:extLst>
            </p:cNvPr>
            <p:cNvSpPr/>
            <p:nvPr/>
          </p:nvSpPr>
          <p:spPr>
            <a:xfrm rot="10800000">
              <a:off x="8921689" y="751694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837;p23">
              <a:extLst>
                <a:ext uri="{FF2B5EF4-FFF2-40B4-BE49-F238E27FC236}">
                  <a16:creationId xmlns:a16="http://schemas.microsoft.com/office/drawing/2014/main" id="{B0B1B7A5-C383-4EF2-80EF-D2250F4726EC}"/>
                </a:ext>
              </a:extLst>
            </p:cNvPr>
            <p:cNvSpPr/>
            <p:nvPr/>
          </p:nvSpPr>
          <p:spPr>
            <a:xfrm rot="10800000">
              <a:off x="8697918" y="75169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838;p23">
              <a:extLst>
                <a:ext uri="{FF2B5EF4-FFF2-40B4-BE49-F238E27FC236}">
                  <a16:creationId xmlns:a16="http://schemas.microsoft.com/office/drawing/2014/main" id="{37A31DC8-4C62-4AD7-9638-232238C84602}"/>
                </a:ext>
              </a:extLst>
            </p:cNvPr>
            <p:cNvSpPr/>
            <p:nvPr/>
          </p:nvSpPr>
          <p:spPr>
            <a:xfrm rot="10800000">
              <a:off x="8480051" y="75169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839;p23">
              <a:extLst>
                <a:ext uri="{FF2B5EF4-FFF2-40B4-BE49-F238E27FC236}">
                  <a16:creationId xmlns:a16="http://schemas.microsoft.com/office/drawing/2014/main" id="{C5E2083B-4300-4051-AF4D-C13432CDC8B2}"/>
                </a:ext>
              </a:extLst>
            </p:cNvPr>
            <p:cNvSpPr/>
            <p:nvPr/>
          </p:nvSpPr>
          <p:spPr>
            <a:xfrm rot="10800000">
              <a:off x="8252715" y="751694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840;p23">
              <a:extLst>
                <a:ext uri="{FF2B5EF4-FFF2-40B4-BE49-F238E27FC236}">
                  <a16:creationId xmlns:a16="http://schemas.microsoft.com/office/drawing/2014/main" id="{E0484E93-4D35-4C80-BB0F-4015D43F537B}"/>
                </a:ext>
              </a:extLst>
            </p:cNvPr>
            <p:cNvSpPr/>
            <p:nvPr/>
          </p:nvSpPr>
          <p:spPr>
            <a:xfrm rot="10800000">
              <a:off x="8921689" y="510549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841;p23">
              <a:extLst>
                <a:ext uri="{FF2B5EF4-FFF2-40B4-BE49-F238E27FC236}">
                  <a16:creationId xmlns:a16="http://schemas.microsoft.com/office/drawing/2014/main" id="{677FAF88-F974-4358-87B6-EBC34A1F8E45}"/>
                </a:ext>
              </a:extLst>
            </p:cNvPr>
            <p:cNvSpPr/>
            <p:nvPr/>
          </p:nvSpPr>
          <p:spPr>
            <a:xfrm rot="10800000">
              <a:off x="8697918" y="51054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842;p23">
              <a:extLst>
                <a:ext uri="{FF2B5EF4-FFF2-40B4-BE49-F238E27FC236}">
                  <a16:creationId xmlns:a16="http://schemas.microsoft.com/office/drawing/2014/main" id="{1B2EB34B-5BEE-45A1-97E7-73A0FB984479}"/>
                </a:ext>
              </a:extLst>
            </p:cNvPr>
            <p:cNvSpPr/>
            <p:nvPr/>
          </p:nvSpPr>
          <p:spPr>
            <a:xfrm rot="10800000">
              <a:off x="8480051" y="51054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843;p23">
              <a:extLst>
                <a:ext uri="{FF2B5EF4-FFF2-40B4-BE49-F238E27FC236}">
                  <a16:creationId xmlns:a16="http://schemas.microsoft.com/office/drawing/2014/main" id="{125E1560-62B9-4F29-97F6-0CC047B2BB8E}"/>
                </a:ext>
              </a:extLst>
            </p:cNvPr>
            <p:cNvSpPr/>
            <p:nvPr/>
          </p:nvSpPr>
          <p:spPr>
            <a:xfrm rot="10800000">
              <a:off x="8279556" y="510549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2854;p23">
            <a:extLst>
              <a:ext uri="{FF2B5EF4-FFF2-40B4-BE49-F238E27FC236}">
                <a16:creationId xmlns:a16="http://schemas.microsoft.com/office/drawing/2014/main" id="{45CEC928-72AD-4E89-9F46-868680C9434E}"/>
              </a:ext>
            </a:extLst>
          </p:cNvPr>
          <p:cNvGrpSpPr/>
          <p:nvPr/>
        </p:nvGrpSpPr>
        <p:grpSpPr>
          <a:xfrm rot="10800000" flipH="1">
            <a:off x="7511605" y="4890616"/>
            <a:ext cx="674108" cy="251833"/>
            <a:chOff x="7536387" y="-182"/>
            <a:chExt cx="674108" cy="251833"/>
          </a:xfrm>
        </p:grpSpPr>
        <p:sp>
          <p:nvSpPr>
            <p:cNvPr id="636" name="Google Shape;2855;p23">
              <a:extLst>
                <a:ext uri="{FF2B5EF4-FFF2-40B4-BE49-F238E27FC236}">
                  <a16:creationId xmlns:a16="http://schemas.microsoft.com/office/drawing/2014/main" id="{769ABFC1-DC78-4E93-AD84-28D1FD52B6F9}"/>
                </a:ext>
              </a:extLst>
            </p:cNvPr>
            <p:cNvSpPr/>
            <p:nvPr/>
          </p:nvSpPr>
          <p:spPr>
            <a:xfrm rot="10800000">
              <a:off x="7536387" y="-182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2856;p23">
              <a:extLst>
                <a:ext uri="{FF2B5EF4-FFF2-40B4-BE49-F238E27FC236}">
                  <a16:creationId xmlns:a16="http://schemas.microsoft.com/office/drawing/2014/main" id="{3FEB2BE2-B6AF-4553-BBF8-AE1F6A668B4D}"/>
                </a:ext>
              </a:extLst>
            </p:cNvPr>
            <p:cNvSpPr/>
            <p:nvPr/>
          </p:nvSpPr>
          <p:spPr>
            <a:xfrm rot="10800000">
              <a:off x="8017871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2857;p23">
              <a:extLst>
                <a:ext uri="{FF2B5EF4-FFF2-40B4-BE49-F238E27FC236}">
                  <a16:creationId xmlns:a16="http://schemas.microsoft.com/office/drawing/2014/main" id="{90E7B69E-1693-4A71-B96A-A089C3A7C823}"/>
                </a:ext>
              </a:extLst>
            </p:cNvPr>
            <p:cNvSpPr/>
            <p:nvPr/>
          </p:nvSpPr>
          <p:spPr>
            <a:xfrm rot="10800000">
              <a:off x="7788177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2858;p23">
              <a:extLst>
                <a:ext uri="{FF2B5EF4-FFF2-40B4-BE49-F238E27FC236}">
                  <a16:creationId xmlns:a16="http://schemas.microsoft.com/office/drawing/2014/main" id="{519CC82A-B440-47C7-9E81-89E25E55244B}"/>
                </a:ext>
              </a:extLst>
            </p:cNvPr>
            <p:cNvSpPr/>
            <p:nvPr/>
          </p:nvSpPr>
          <p:spPr>
            <a:xfrm rot="10800000">
              <a:off x="7564388" y="40861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477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18"/>
          <p:cNvSpPr txBox="1">
            <a:spLocks noGrp="1"/>
          </p:cNvSpPr>
          <p:nvPr>
            <p:ph type="ctrTitle"/>
          </p:nvPr>
        </p:nvSpPr>
        <p:spPr>
          <a:xfrm flipH="1">
            <a:off x="2294619" y="1873397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61AE4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67" name="Google Shape;2267;p18"/>
          <p:cNvSpPr txBox="1">
            <a:spLocks noGrp="1"/>
          </p:cNvSpPr>
          <p:nvPr>
            <p:ph type="subTitle" idx="1"/>
          </p:nvPr>
        </p:nvSpPr>
        <p:spPr>
          <a:xfrm flipH="1">
            <a:off x="1981119" y="2319898"/>
            <a:ext cx="22989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68" name="Google Shape;2268;p18"/>
          <p:cNvSpPr txBox="1">
            <a:spLocks noGrp="1"/>
          </p:cNvSpPr>
          <p:nvPr>
            <p:ph type="ctrTitle" idx="2"/>
          </p:nvPr>
        </p:nvSpPr>
        <p:spPr>
          <a:xfrm flipH="1">
            <a:off x="5082794" y="1873397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61AE4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69" name="Google Shape;2269;p18"/>
          <p:cNvSpPr txBox="1">
            <a:spLocks noGrp="1"/>
          </p:cNvSpPr>
          <p:nvPr>
            <p:ph type="subTitle" idx="3"/>
          </p:nvPr>
        </p:nvSpPr>
        <p:spPr>
          <a:xfrm flipH="1">
            <a:off x="4769294" y="2319598"/>
            <a:ext cx="22989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0" name="Google Shape;2270;p18"/>
          <p:cNvSpPr txBox="1">
            <a:spLocks noGrp="1"/>
          </p:cNvSpPr>
          <p:nvPr>
            <p:ph type="ctrTitle" idx="4"/>
          </p:nvPr>
        </p:nvSpPr>
        <p:spPr>
          <a:xfrm flipH="1">
            <a:off x="5177481" y="3795342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61AE4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71" name="Google Shape;2271;p18"/>
          <p:cNvSpPr txBox="1">
            <a:spLocks noGrp="1"/>
          </p:cNvSpPr>
          <p:nvPr>
            <p:ph type="subTitle" idx="5"/>
          </p:nvPr>
        </p:nvSpPr>
        <p:spPr>
          <a:xfrm flipH="1">
            <a:off x="4863981" y="4244427"/>
            <a:ext cx="22989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2" name="Google Shape;2272;p18"/>
          <p:cNvSpPr txBox="1">
            <a:spLocks noGrp="1"/>
          </p:cNvSpPr>
          <p:nvPr>
            <p:ph type="ctrTitle" idx="6"/>
          </p:nvPr>
        </p:nvSpPr>
        <p:spPr>
          <a:xfrm flipH="1">
            <a:off x="2294619" y="3795342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61AE4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73" name="Google Shape;2273;p18"/>
          <p:cNvSpPr txBox="1">
            <a:spLocks noGrp="1"/>
          </p:cNvSpPr>
          <p:nvPr>
            <p:ph type="subTitle" idx="7"/>
          </p:nvPr>
        </p:nvSpPr>
        <p:spPr>
          <a:xfrm flipH="1">
            <a:off x="1981119" y="4244727"/>
            <a:ext cx="22989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4" name="Google Shape;2274;p18"/>
          <p:cNvSpPr txBox="1">
            <a:spLocks noGrp="1"/>
          </p:cNvSpPr>
          <p:nvPr>
            <p:ph type="title" idx="8"/>
          </p:nvPr>
        </p:nvSpPr>
        <p:spPr>
          <a:xfrm>
            <a:off x="717701" y="347012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rgbClr val="61AE4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 dirty="0"/>
          </a:p>
        </p:txBody>
      </p:sp>
      <p:grpSp>
        <p:nvGrpSpPr>
          <p:cNvPr id="82" name="Google Shape;3223;p32">
            <a:extLst>
              <a:ext uri="{FF2B5EF4-FFF2-40B4-BE49-F238E27FC236}">
                <a16:creationId xmlns:a16="http://schemas.microsoft.com/office/drawing/2014/main" id="{C8DCFB35-33C3-4237-AFA9-63D424FC1EF6}"/>
              </a:ext>
            </a:extLst>
          </p:cNvPr>
          <p:cNvGrpSpPr/>
          <p:nvPr userDrawn="1"/>
        </p:nvGrpSpPr>
        <p:grpSpPr>
          <a:xfrm>
            <a:off x="-1567" y="1590928"/>
            <a:ext cx="1621148" cy="3552639"/>
            <a:chOff x="-1567" y="1590928"/>
            <a:chExt cx="1621148" cy="3552639"/>
          </a:xfrm>
        </p:grpSpPr>
        <p:grpSp>
          <p:nvGrpSpPr>
            <p:cNvPr id="83" name="Google Shape;3224;p32">
              <a:extLst>
                <a:ext uri="{FF2B5EF4-FFF2-40B4-BE49-F238E27FC236}">
                  <a16:creationId xmlns:a16="http://schemas.microsoft.com/office/drawing/2014/main" id="{3E814C60-87A4-413C-BBB5-3DCA4365DAA9}"/>
                </a:ext>
              </a:extLst>
            </p:cNvPr>
            <p:cNvGrpSpPr/>
            <p:nvPr/>
          </p:nvGrpSpPr>
          <p:grpSpPr>
            <a:xfrm>
              <a:off x="-468" y="4177835"/>
              <a:ext cx="226576" cy="485068"/>
              <a:chOff x="826" y="3727523"/>
              <a:chExt cx="226576" cy="485068"/>
            </a:xfrm>
          </p:grpSpPr>
          <p:sp>
            <p:nvSpPr>
              <p:cNvPr id="136" name="Google Shape;3225;p32">
                <a:extLst>
                  <a:ext uri="{FF2B5EF4-FFF2-40B4-BE49-F238E27FC236}">
                    <a16:creationId xmlns:a16="http://schemas.microsoft.com/office/drawing/2014/main" id="{72173D9F-E64A-4965-818F-C27B0A857A26}"/>
                  </a:ext>
                </a:extLst>
              </p:cNvPr>
              <p:cNvSpPr/>
              <p:nvPr/>
            </p:nvSpPr>
            <p:spPr>
              <a:xfrm>
                <a:off x="826" y="3727523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3226;p32">
                <a:extLst>
                  <a:ext uri="{FF2B5EF4-FFF2-40B4-BE49-F238E27FC236}">
                    <a16:creationId xmlns:a16="http://schemas.microsoft.com/office/drawing/2014/main" id="{AFDE983E-0D7A-4D5E-83BD-A7F6A1ABFD59}"/>
                  </a:ext>
                </a:extLst>
              </p:cNvPr>
              <p:cNvSpPr/>
              <p:nvPr/>
            </p:nvSpPr>
            <p:spPr>
              <a:xfrm>
                <a:off x="7937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3227;p32">
                <a:extLst>
                  <a:ext uri="{FF2B5EF4-FFF2-40B4-BE49-F238E27FC236}">
                    <a16:creationId xmlns:a16="http://schemas.microsoft.com/office/drawing/2014/main" id="{5C94B418-0A5E-4C5C-9972-D94CD1425100}"/>
                  </a:ext>
                </a:extLst>
              </p:cNvPr>
              <p:cNvSpPr/>
              <p:nvPr/>
            </p:nvSpPr>
            <p:spPr>
              <a:xfrm>
                <a:off x="7937" y="4002602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3228;p32">
              <a:extLst>
                <a:ext uri="{FF2B5EF4-FFF2-40B4-BE49-F238E27FC236}">
                  <a16:creationId xmlns:a16="http://schemas.microsoft.com/office/drawing/2014/main" id="{EB75F00E-186F-4C7F-87CA-847992AF2911}"/>
                </a:ext>
              </a:extLst>
            </p:cNvPr>
            <p:cNvGrpSpPr/>
            <p:nvPr/>
          </p:nvGrpSpPr>
          <p:grpSpPr>
            <a:xfrm>
              <a:off x="239767" y="4177785"/>
              <a:ext cx="226161" cy="485068"/>
              <a:chOff x="226597" y="3727523"/>
              <a:chExt cx="226161" cy="485068"/>
            </a:xfrm>
          </p:grpSpPr>
          <p:sp>
            <p:nvSpPr>
              <p:cNvPr id="133" name="Google Shape;3229;p32">
                <a:extLst>
                  <a:ext uri="{FF2B5EF4-FFF2-40B4-BE49-F238E27FC236}">
                    <a16:creationId xmlns:a16="http://schemas.microsoft.com/office/drawing/2014/main" id="{275A0338-20EF-412C-B5B2-266EC0B4DA7D}"/>
                  </a:ext>
                </a:extLst>
              </p:cNvPr>
              <p:cNvSpPr/>
              <p:nvPr/>
            </p:nvSpPr>
            <p:spPr>
              <a:xfrm>
                <a:off x="226597" y="3727523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3230;p32">
                <a:extLst>
                  <a:ext uri="{FF2B5EF4-FFF2-40B4-BE49-F238E27FC236}">
                    <a16:creationId xmlns:a16="http://schemas.microsoft.com/office/drawing/2014/main" id="{F3C02DE9-710C-4AD0-BAC9-AC62B90367B3}"/>
                  </a:ext>
                </a:extLst>
              </p:cNvPr>
              <p:cNvSpPr/>
              <p:nvPr/>
            </p:nvSpPr>
            <p:spPr>
              <a:xfrm>
                <a:off x="232123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3231;p32">
                <a:extLst>
                  <a:ext uri="{FF2B5EF4-FFF2-40B4-BE49-F238E27FC236}">
                    <a16:creationId xmlns:a16="http://schemas.microsoft.com/office/drawing/2014/main" id="{309C92D2-96C0-44A4-A20C-E6ED93A3412C}"/>
                  </a:ext>
                </a:extLst>
              </p:cNvPr>
              <p:cNvSpPr/>
              <p:nvPr/>
            </p:nvSpPr>
            <p:spPr>
              <a:xfrm>
                <a:off x="232123" y="4002998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3232;p32">
              <a:extLst>
                <a:ext uri="{FF2B5EF4-FFF2-40B4-BE49-F238E27FC236}">
                  <a16:creationId xmlns:a16="http://schemas.microsoft.com/office/drawing/2014/main" id="{F63B22C9-F878-43B4-8F1A-A72523FB7647}"/>
                </a:ext>
              </a:extLst>
            </p:cNvPr>
            <p:cNvGrpSpPr/>
            <p:nvPr/>
          </p:nvGrpSpPr>
          <p:grpSpPr>
            <a:xfrm>
              <a:off x="945473" y="4891676"/>
              <a:ext cx="674108" cy="251833"/>
              <a:chOff x="933070" y="4891426"/>
              <a:chExt cx="674108" cy="251833"/>
            </a:xfrm>
          </p:grpSpPr>
          <p:sp>
            <p:nvSpPr>
              <p:cNvPr id="129" name="Google Shape;3233;p32">
                <a:extLst>
                  <a:ext uri="{FF2B5EF4-FFF2-40B4-BE49-F238E27FC236}">
                    <a16:creationId xmlns:a16="http://schemas.microsoft.com/office/drawing/2014/main" id="{D58DB128-EC3C-490C-9950-7FD9E99AA898}"/>
                  </a:ext>
                </a:extLst>
              </p:cNvPr>
              <p:cNvSpPr/>
              <p:nvPr/>
            </p:nvSpPr>
            <p:spPr>
              <a:xfrm>
                <a:off x="933070" y="4891426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3234;p32">
                <a:extLst>
                  <a:ext uri="{FF2B5EF4-FFF2-40B4-BE49-F238E27FC236}">
                    <a16:creationId xmlns:a16="http://schemas.microsoft.com/office/drawing/2014/main" id="{353A12C1-F4EC-4947-904E-77442D82FE08}"/>
                  </a:ext>
                </a:extLst>
              </p:cNvPr>
              <p:cNvSpPr/>
              <p:nvPr/>
            </p:nvSpPr>
            <p:spPr>
              <a:xfrm>
                <a:off x="935560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3235;p32">
                <a:extLst>
                  <a:ext uri="{FF2B5EF4-FFF2-40B4-BE49-F238E27FC236}">
                    <a16:creationId xmlns:a16="http://schemas.microsoft.com/office/drawing/2014/main" id="{4AE5030D-6EC9-47B2-AE5F-18126A29F99D}"/>
                  </a:ext>
                </a:extLst>
              </p:cNvPr>
              <p:cNvSpPr/>
              <p:nvPr/>
            </p:nvSpPr>
            <p:spPr>
              <a:xfrm>
                <a:off x="1165254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3236;p32">
                <a:extLst>
                  <a:ext uri="{FF2B5EF4-FFF2-40B4-BE49-F238E27FC236}">
                    <a16:creationId xmlns:a16="http://schemas.microsoft.com/office/drawing/2014/main" id="{08703BA9-7E2D-4930-8D87-C9DAEBF5991F}"/>
                  </a:ext>
                </a:extLst>
              </p:cNvPr>
              <p:cNvSpPr/>
              <p:nvPr/>
            </p:nvSpPr>
            <p:spPr>
              <a:xfrm>
                <a:off x="1389157" y="4939545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3237;p32">
              <a:extLst>
                <a:ext uri="{FF2B5EF4-FFF2-40B4-BE49-F238E27FC236}">
                  <a16:creationId xmlns:a16="http://schemas.microsoft.com/office/drawing/2014/main" id="{C0CFA079-124F-4321-A59F-7417BF96444E}"/>
                </a:ext>
              </a:extLst>
            </p:cNvPr>
            <p:cNvGrpSpPr/>
            <p:nvPr/>
          </p:nvGrpSpPr>
          <p:grpSpPr>
            <a:xfrm>
              <a:off x="477063" y="3229109"/>
              <a:ext cx="229726" cy="695027"/>
              <a:chOff x="466156" y="2807915"/>
              <a:chExt cx="229726" cy="695027"/>
            </a:xfrm>
          </p:grpSpPr>
          <p:sp>
            <p:nvSpPr>
              <p:cNvPr id="125" name="Google Shape;3238;p32">
                <a:extLst>
                  <a:ext uri="{FF2B5EF4-FFF2-40B4-BE49-F238E27FC236}">
                    <a16:creationId xmlns:a16="http://schemas.microsoft.com/office/drawing/2014/main" id="{CE722910-B6E7-4E91-A9EB-5235ACD35FB3}"/>
                  </a:ext>
                </a:extLst>
              </p:cNvPr>
              <p:cNvSpPr/>
              <p:nvPr/>
            </p:nvSpPr>
            <p:spPr>
              <a:xfrm>
                <a:off x="466156" y="280791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239;p32">
                <a:extLst>
                  <a:ext uri="{FF2B5EF4-FFF2-40B4-BE49-F238E27FC236}">
                    <a16:creationId xmlns:a16="http://schemas.microsoft.com/office/drawing/2014/main" id="{3C29E658-98A5-4419-BD46-3B992C7E4ECF}"/>
                  </a:ext>
                </a:extLst>
              </p:cNvPr>
              <p:cNvSpPr/>
              <p:nvPr/>
            </p:nvSpPr>
            <p:spPr>
              <a:xfrm>
                <a:off x="500505" y="2831362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240;p32">
                <a:extLst>
                  <a:ext uri="{FF2B5EF4-FFF2-40B4-BE49-F238E27FC236}">
                    <a16:creationId xmlns:a16="http://schemas.microsoft.com/office/drawing/2014/main" id="{10905840-9A45-4685-8D56-31C54C4E61BC}"/>
                  </a:ext>
                </a:extLst>
              </p:cNvPr>
              <p:cNvSpPr/>
              <p:nvPr/>
            </p:nvSpPr>
            <p:spPr>
              <a:xfrm>
                <a:off x="500505" y="3069186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241;p32">
                <a:extLst>
                  <a:ext uri="{FF2B5EF4-FFF2-40B4-BE49-F238E27FC236}">
                    <a16:creationId xmlns:a16="http://schemas.microsoft.com/office/drawing/2014/main" id="{E19BB651-125F-4AE4-A80A-905982A8F5D8}"/>
                  </a:ext>
                </a:extLst>
              </p:cNvPr>
              <p:cNvSpPr/>
              <p:nvPr/>
            </p:nvSpPr>
            <p:spPr>
              <a:xfrm>
                <a:off x="500505" y="3307181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3242;p32">
              <a:extLst>
                <a:ext uri="{FF2B5EF4-FFF2-40B4-BE49-F238E27FC236}">
                  <a16:creationId xmlns:a16="http://schemas.microsoft.com/office/drawing/2014/main" id="{B3B30A29-6E46-4D9A-BC87-63BC7F2AD82C}"/>
                </a:ext>
              </a:extLst>
            </p:cNvPr>
            <p:cNvGrpSpPr/>
            <p:nvPr/>
          </p:nvGrpSpPr>
          <p:grpSpPr>
            <a:xfrm>
              <a:off x="-1241" y="1590928"/>
              <a:ext cx="232084" cy="929469"/>
              <a:chOff x="53" y="1196432"/>
              <a:chExt cx="232084" cy="929469"/>
            </a:xfrm>
          </p:grpSpPr>
          <p:sp>
            <p:nvSpPr>
              <p:cNvPr id="120" name="Google Shape;3243;p32">
                <a:extLst>
                  <a:ext uri="{FF2B5EF4-FFF2-40B4-BE49-F238E27FC236}">
                    <a16:creationId xmlns:a16="http://schemas.microsoft.com/office/drawing/2014/main" id="{5BE26210-3E4F-4096-9D11-A8386F6FD65A}"/>
                  </a:ext>
                </a:extLst>
              </p:cNvPr>
              <p:cNvSpPr/>
              <p:nvPr/>
            </p:nvSpPr>
            <p:spPr>
              <a:xfrm>
                <a:off x="53" y="1196432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3244;p32">
                <a:extLst>
                  <a:ext uri="{FF2B5EF4-FFF2-40B4-BE49-F238E27FC236}">
                    <a16:creationId xmlns:a16="http://schemas.microsoft.com/office/drawing/2014/main" id="{308B8B6F-FF1F-4E35-9003-AECB9A946CAE}"/>
                  </a:ext>
                </a:extLst>
              </p:cNvPr>
              <p:cNvSpPr/>
              <p:nvPr/>
            </p:nvSpPr>
            <p:spPr>
              <a:xfrm>
                <a:off x="35572" y="1250097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3245;p32">
                <a:extLst>
                  <a:ext uri="{FF2B5EF4-FFF2-40B4-BE49-F238E27FC236}">
                    <a16:creationId xmlns:a16="http://schemas.microsoft.com/office/drawing/2014/main" id="{685A0634-F4D2-466D-A98E-EA2F2D78E89D}"/>
                  </a:ext>
                </a:extLst>
              </p:cNvPr>
              <p:cNvSpPr/>
              <p:nvPr/>
            </p:nvSpPr>
            <p:spPr>
              <a:xfrm>
                <a:off x="35572" y="1913150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3246;p32">
                <a:extLst>
                  <a:ext uri="{FF2B5EF4-FFF2-40B4-BE49-F238E27FC236}">
                    <a16:creationId xmlns:a16="http://schemas.microsoft.com/office/drawing/2014/main" id="{760B44D8-979E-4A8F-B701-A970B58D0DFE}"/>
                  </a:ext>
                </a:extLst>
              </p:cNvPr>
              <p:cNvSpPr/>
              <p:nvPr/>
            </p:nvSpPr>
            <p:spPr>
              <a:xfrm>
                <a:off x="35572" y="1461910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3247;p32">
                <a:extLst>
                  <a:ext uri="{FF2B5EF4-FFF2-40B4-BE49-F238E27FC236}">
                    <a16:creationId xmlns:a16="http://schemas.microsoft.com/office/drawing/2014/main" id="{DD54F719-DD2A-4C30-93F9-FE9014E75901}"/>
                  </a:ext>
                </a:extLst>
              </p:cNvPr>
              <p:cNvSpPr/>
              <p:nvPr/>
            </p:nvSpPr>
            <p:spPr>
              <a:xfrm>
                <a:off x="35572" y="1693981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" name="Google Shape;3248;p32">
              <a:extLst>
                <a:ext uri="{FF2B5EF4-FFF2-40B4-BE49-F238E27FC236}">
                  <a16:creationId xmlns:a16="http://schemas.microsoft.com/office/drawing/2014/main" id="{E7A67EE0-1ED4-410B-B52F-251A5CD70E27}"/>
                </a:ext>
              </a:extLst>
            </p:cNvPr>
            <p:cNvGrpSpPr/>
            <p:nvPr/>
          </p:nvGrpSpPr>
          <p:grpSpPr>
            <a:xfrm>
              <a:off x="-72" y="3933486"/>
              <a:ext cx="903023" cy="233273"/>
              <a:chOff x="1222" y="3501752"/>
              <a:chExt cx="903023" cy="233273"/>
            </a:xfrm>
          </p:grpSpPr>
          <p:sp>
            <p:nvSpPr>
              <p:cNvPr id="115" name="Google Shape;3249;p32">
                <a:extLst>
                  <a:ext uri="{FF2B5EF4-FFF2-40B4-BE49-F238E27FC236}">
                    <a16:creationId xmlns:a16="http://schemas.microsoft.com/office/drawing/2014/main" id="{8CD1FA2E-AC2D-4092-AE91-9EE576DC75F3}"/>
                  </a:ext>
                </a:extLst>
              </p:cNvPr>
              <p:cNvSpPr/>
              <p:nvPr/>
            </p:nvSpPr>
            <p:spPr>
              <a:xfrm>
                <a:off x="1222" y="3501752"/>
                <a:ext cx="903023" cy="233273"/>
              </a:xfrm>
              <a:custGeom>
                <a:avLst/>
                <a:gdLst/>
                <a:ahLst/>
                <a:cxnLst/>
                <a:rect l="l" t="t" r="r" b="b"/>
                <a:pathLst>
                  <a:path w="47874" h="12367" extrusionOk="0">
                    <a:moveTo>
                      <a:pt x="1" y="1"/>
                    </a:moveTo>
                    <a:lnTo>
                      <a:pt x="1" y="12367"/>
                    </a:lnTo>
                    <a:lnTo>
                      <a:pt x="47874" y="12367"/>
                    </a:lnTo>
                    <a:lnTo>
                      <a:pt x="478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3250;p32">
                <a:extLst>
                  <a:ext uri="{FF2B5EF4-FFF2-40B4-BE49-F238E27FC236}">
                    <a16:creationId xmlns:a16="http://schemas.microsoft.com/office/drawing/2014/main" id="{1F4DDB08-B9E3-4CA2-A90F-20B12E5D39FF}"/>
                  </a:ext>
                </a:extLst>
              </p:cNvPr>
              <p:cNvSpPr/>
              <p:nvPr/>
            </p:nvSpPr>
            <p:spPr>
              <a:xfrm>
                <a:off x="7372" y="353783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24" y="0"/>
                    </a:moveTo>
                    <a:cubicBezTo>
                      <a:pt x="4659" y="0"/>
                      <a:pt x="3572" y="398"/>
                      <a:pt x="2688" y="1289"/>
                    </a:cubicBezTo>
                    <a:cubicBezTo>
                      <a:pt x="1" y="3997"/>
                      <a:pt x="1938" y="8613"/>
                      <a:pt x="5754" y="8613"/>
                    </a:cubicBezTo>
                    <a:cubicBezTo>
                      <a:pt x="5771" y="8613"/>
                      <a:pt x="5788" y="8613"/>
                      <a:pt x="5805" y="8612"/>
                    </a:cubicBezTo>
                    <a:cubicBezTo>
                      <a:pt x="8170" y="8591"/>
                      <a:pt x="10074" y="6667"/>
                      <a:pt x="10053" y="4302"/>
                    </a:cubicBezTo>
                    <a:cubicBezTo>
                      <a:pt x="10053" y="1717"/>
                      <a:pt x="7936" y="0"/>
                      <a:pt x="5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3251;p32">
                <a:extLst>
                  <a:ext uri="{FF2B5EF4-FFF2-40B4-BE49-F238E27FC236}">
                    <a16:creationId xmlns:a16="http://schemas.microsoft.com/office/drawing/2014/main" id="{4AF6071E-E010-46C9-B34D-27B85AFF6A68}"/>
                  </a:ext>
                </a:extLst>
              </p:cNvPr>
              <p:cNvSpPr/>
              <p:nvPr/>
            </p:nvSpPr>
            <p:spPr>
              <a:xfrm>
                <a:off x="663726" y="353783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0" y="0"/>
                    </a:moveTo>
                    <a:cubicBezTo>
                      <a:pt x="4648" y="0"/>
                      <a:pt x="3565" y="398"/>
                      <a:pt x="2688" y="1289"/>
                    </a:cubicBezTo>
                    <a:cubicBezTo>
                      <a:pt x="1" y="3997"/>
                      <a:pt x="1917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39" y="1717"/>
                      <a:pt x="7918" y="0"/>
                      <a:pt x="57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3252;p32">
                <a:extLst>
                  <a:ext uri="{FF2B5EF4-FFF2-40B4-BE49-F238E27FC236}">
                    <a16:creationId xmlns:a16="http://schemas.microsoft.com/office/drawing/2014/main" id="{47DD5596-2A9F-43C6-9D83-C292663AC29C}"/>
                  </a:ext>
                </a:extLst>
              </p:cNvPr>
              <p:cNvSpPr/>
              <p:nvPr/>
            </p:nvSpPr>
            <p:spPr>
              <a:xfrm>
                <a:off x="216958" y="3537837"/>
                <a:ext cx="190021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13" extrusionOk="0">
                    <a:moveTo>
                      <a:pt x="5730" y="0"/>
                    </a:moveTo>
                    <a:cubicBezTo>
                      <a:pt x="4668" y="0"/>
                      <a:pt x="3585" y="398"/>
                      <a:pt x="2708" y="1289"/>
                    </a:cubicBezTo>
                    <a:cubicBezTo>
                      <a:pt x="0" y="3997"/>
                      <a:pt x="1937" y="8613"/>
                      <a:pt x="5753" y="8613"/>
                    </a:cubicBezTo>
                    <a:cubicBezTo>
                      <a:pt x="5770" y="8613"/>
                      <a:pt x="5788" y="8613"/>
                      <a:pt x="5805" y="8612"/>
                    </a:cubicBezTo>
                    <a:cubicBezTo>
                      <a:pt x="8169" y="8591"/>
                      <a:pt x="10073" y="6667"/>
                      <a:pt x="10052" y="4302"/>
                    </a:cubicBezTo>
                    <a:cubicBezTo>
                      <a:pt x="10052" y="1717"/>
                      <a:pt x="7936" y="0"/>
                      <a:pt x="57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3253;p32">
                <a:extLst>
                  <a:ext uri="{FF2B5EF4-FFF2-40B4-BE49-F238E27FC236}">
                    <a16:creationId xmlns:a16="http://schemas.microsoft.com/office/drawing/2014/main" id="{967CD701-DBF8-4D3C-9128-EE6981B85845}"/>
                  </a:ext>
                </a:extLst>
              </p:cNvPr>
              <p:cNvSpPr/>
              <p:nvPr/>
            </p:nvSpPr>
            <p:spPr>
              <a:xfrm>
                <a:off x="446651" y="3537837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5" y="0"/>
                    </a:moveTo>
                    <a:cubicBezTo>
                      <a:pt x="4650" y="0"/>
                      <a:pt x="3565" y="398"/>
                      <a:pt x="2688" y="1289"/>
                    </a:cubicBezTo>
                    <a:cubicBezTo>
                      <a:pt x="1" y="3997"/>
                      <a:pt x="1938" y="8613"/>
                      <a:pt x="5733" y="8613"/>
                    </a:cubicBezTo>
                    <a:cubicBezTo>
                      <a:pt x="5750" y="8613"/>
                      <a:pt x="5767" y="8613"/>
                      <a:pt x="5784" y="8612"/>
                    </a:cubicBezTo>
                    <a:cubicBezTo>
                      <a:pt x="8149" y="8591"/>
                      <a:pt x="10053" y="6667"/>
                      <a:pt x="10053" y="4302"/>
                    </a:cubicBezTo>
                    <a:cubicBezTo>
                      <a:pt x="10053" y="1717"/>
                      <a:pt x="7927" y="0"/>
                      <a:pt x="57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" name="Google Shape;3254;p32">
              <a:extLst>
                <a:ext uri="{FF2B5EF4-FFF2-40B4-BE49-F238E27FC236}">
                  <a16:creationId xmlns:a16="http://schemas.microsoft.com/office/drawing/2014/main" id="{687EB111-948C-46CD-B2B8-5CBC6834E655}"/>
                </a:ext>
              </a:extLst>
            </p:cNvPr>
            <p:cNvGrpSpPr/>
            <p:nvPr/>
          </p:nvGrpSpPr>
          <p:grpSpPr>
            <a:xfrm>
              <a:off x="-1241" y="2530941"/>
              <a:ext cx="466111" cy="451908"/>
              <a:chOff x="53" y="2125905"/>
              <a:chExt cx="466111" cy="451908"/>
            </a:xfrm>
          </p:grpSpPr>
          <p:sp>
            <p:nvSpPr>
              <p:cNvPr id="110" name="Google Shape;3255;p32">
                <a:extLst>
                  <a:ext uri="{FF2B5EF4-FFF2-40B4-BE49-F238E27FC236}">
                    <a16:creationId xmlns:a16="http://schemas.microsoft.com/office/drawing/2014/main" id="{50199C46-9903-48FB-9998-9D6CD23AA7CB}"/>
                  </a:ext>
                </a:extLst>
              </p:cNvPr>
              <p:cNvSpPr/>
              <p:nvPr/>
            </p:nvSpPr>
            <p:spPr>
              <a:xfrm>
                <a:off x="53" y="2125905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3256;p32">
                <a:extLst>
                  <a:ext uri="{FF2B5EF4-FFF2-40B4-BE49-F238E27FC236}">
                    <a16:creationId xmlns:a16="http://schemas.microsoft.com/office/drawing/2014/main" id="{3538AF13-01DC-4589-96CF-2253423D01D8}"/>
                  </a:ext>
                </a:extLst>
              </p:cNvPr>
              <p:cNvSpPr/>
              <p:nvPr/>
            </p:nvSpPr>
            <p:spPr>
              <a:xfrm>
                <a:off x="37930" y="2150578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3257;p32">
                <a:extLst>
                  <a:ext uri="{FF2B5EF4-FFF2-40B4-BE49-F238E27FC236}">
                    <a16:creationId xmlns:a16="http://schemas.microsoft.com/office/drawing/2014/main" id="{F4BA750E-4781-45B4-883D-E06FEBFADB4B}"/>
                  </a:ext>
                </a:extLst>
              </p:cNvPr>
              <p:cNvSpPr/>
              <p:nvPr/>
            </p:nvSpPr>
            <p:spPr>
              <a:xfrm>
                <a:off x="275131" y="2150578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3258;p32">
                <a:extLst>
                  <a:ext uri="{FF2B5EF4-FFF2-40B4-BE49-F238E27FC236}">
                    <a16:creationId xmlns:a16="http://schemas.microsoft.com/office/drawing/2014/main" id="{1A9085D1-3E68-4AF8-83BD-558814DFA38E}"/>
                  </a:ext>
                </a:extLst>
              </p:cNvPr>
              <p:cNvSpPr/>
              <p:nvPr/>
            </p:nvSpPr>
            <p:spPr>
              <a:xfrm>
                <a:off x="275131" y="2386724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3259;p32">
                <a:extLst>
                  <a:ext uri="{FF2B5EF4-FFF2-40B4-BE49-F238E27FC236}">
                    <a16:creationId xmlns:a16="http://schemas.microsoft.com/office/drawing/2014/main" id="{241FE9D8-E878-425F-B20D-7C4D9D669E32}"/>
                  </a:ext>
                </a:extLst>
              </p:cNvPr>
              <p:cNvSpPr/>
              <p:nvPr/>
            </p:nvSpPr>
            <p:spPr>
              <a:xfrm>
                <a:off x="37930" y="2386724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" name="Google Shape;3260;p32">
              <a:extLst>
                <a:ext uri="{FF2B5EF4-FFF2-40B4-BE49-F238E27FC236}">
                  <a16:creationId xmlns:a16="http://schemas.microsoft.com/office/drawing/2014/main" id="{3D481E18-F5E4-478A-84AA-05938033C1D4}"/>
                </a:ext>
              </a:extLst>
            </p:cNvPr>
            <p:cNvGrpSpPr/>
            <p:nvPr/>
          </p:nvGrpSpPr>
          <p:grpSpPr>
            <a:xfrm>
              <a:off x="-1241" y="4673872"/>
              <a:ext cx="933015" cy="469695"/>
              <a:chOff x="53" y="4203889"/>
              <a:chExt cx="933015" cy="469695"/>
            </a:xfrm>
          </p:grpSpPr>
          <p:sp>
            <p:nvSpPr>
              <p:cNvPr id="101" name="Google Shape;3261;p32">
                <a:extLst>
                  <a:ext uri="{FF2B5EF4-FFF2-40B4-BE49-F238E27FC236}">
                    <a16:creationId xmlns:a16="http://schemas.microsoft.com/office/drawing/2014/main" id="{1ACE167F-43BB-4610-A572-893BC1BBE082}"/>
                  </a:ext>
                </a:extLst>
              </p:cNvPr>
              <p:cNvSpPr/>
              <p:nvPr/>
            </p:nvSpPr>
            <p:spPr>
              <a:xfrm>
                <a:off x="53" y="4203889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3262;p32">
                <a:extLst>
                  <a:ext uri="{FF2B5EF4-FFF2-40B4-BE49-F238E27FC236}">
                    <a16:creationId xmlns:a16="http://schemas.microsoft.com/office/drawing/2014/main" id="{4C93F29E-C3B4-40D2-8CDC-205F4D7F6D34}"/>
                  </a:ext>
                </a:extLst>
              </p:cNvPr>
              <p:cNvSpPr/>
              <p:nvPr/>
            </p:nvSpPr>
            <p:spPr>
              <a:xfrm>
                <a:off x="35572" y="423207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3263;p32">
                <a:extLst>
                  <a:ext uri="{FF2B5EF4-FFF2-40B4-BE49-F238E27FC236}">
                    <a16:creationId xmlns:a16="http://schemas.microsoft.com/office/drawing/2014/main" id="{60A982E3-7E6A-4464-B20E-AF4B713BC5EB}"/>
                  </a:ext>
                </a:extLst>
              </p:cNvPr>
              <p:cNvSpPr/>
              <p:nvPr/>
            </p:nvSpPr>
            <p:spPr>
              <a:xfrm>
                <a:off x="259739" y="423233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3264;p32">
                <a:extLst>
                  <a:ext uri="{FF2B5EF4-FFF2-40B4-BE49-F238E27FC236}">
                    <a16:creationId xmlns:a16="http://schemas.microsoft.com/office/drawing/2014/main" id="{501CD29B-C3D4-4F23-AECF-DF9ECF99EA3B}"/>
                  </a:ext>
                </a:extLst>
              </p:cNvPr>
              <p:cNvSpPr/>
              <p:nvPr/>
            </p:nvSpPr>
            <p:spPr>
              <a:xfrm>
                <a:off x="477209" y="423233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3265;p32">
                <a:extLst>
                  <a:ext uri="{FF2B5EF4-FFF2-40B4-BE49-F238E27FC236}">
                    <a16:creationId xmlns:a16="http://schemas.microsoft.com/office/drawing/2014/main" id="{4E31B6C1-9A3E-4C9A-BEAF-2C65938E442E}"/>
                  </a:ext>
                </a:extLst>
              </p:cNvPr>
              <p:cNvSpPr/>
              <p:nvPr/>
            </p:nvSpPr>
            <p:spPr>
              <a:xfrm>
                <a:off x="704545" y="4232165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3266;p32">
                <a:extLst>
                  <a:ext uri="{FF2B5EF4-FFF2-40B4-BE49-F238E27FC236}">
                    <a16:creationId xmlns:a16="http://schemas.microsoft.com/office/drawing/2014/main" id="{D581A423-BE73-4985-B50F-863C8D4480B9}"/>
                  </a:ext>
                </a:extLst>
              </p:cNvPr>
              <p:cNvSpPr/>
              <p:nvPr/>
            </p:nvSpPr>
            <p:spPr>
              <a:xfrm>
                <a:off x="35572" y="4473215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3267;p32">
                <a:extLst>
                  <a:ext uri="{FF2B5EF4-FFF2-40B4-BE49-F238E27FC236}">
                    <a16:creationId xmlns:a16="http://schemas.microsoft.com/office/drawing/2014/main" id="{259C183F-7F0C-4EF9-8BEA-442789D8978A}"/>
                  </a:ext>
                </a:extLst>
              </p:cNvPr>
              <p:cNvSpPr/>
              <p:nvPr/>
            </p:nvSpPr>
            <p:spPr>
              <a:xfrm>
                <a:off x="259739" y="447347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3268;p32">
                <a:extLst>
                  <a:ext uri="{FF2B5EF4-FFF2-40B4-BE49-F238E27FC236}">
                    <a16:creationId xmlns:a16="http://schemas.microsoft.com/office/drawing/2014/main" id="{3A66D712-A5CE-45C1-B6DE-D3827D895E3E}"/>
                  </a:ext>
                </a:extLst>
              </p:cNvPr>
              <p:cNvSpPr/>
              <p:nvPr/>
            </p:nvSpPr>
            <p:spPr>
              <a:xfrm>
                <a:off x="477209" y="447347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3269;p32">
                <a:extLst>
                  <a:ext uri="{FF2B5EF4-FFF2-40B4-BE49-F238E27FC236}">
                    <a16:creationId xmlns:a16="http://schemas.microsoft.com/office/drawing/2014/main" id="{CD1F0E8D-61AD-4D14-9D2A-0C8A3F6AA33F}"/>
                  </a:ext>
                </a:extLst>
              </p:cNvPr>
              <p:cNvSpPr/>
              <p:nvPr/>
            </p:nvSpPr>
            <p:spPr>
              <a:xfrm>
                <a:off x="704942" y="4471894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3270;p32">
              <a:extLst>
                <a:ext uri="{FF2B5EF4-FFF2-40B4-BE49-F238E27FC236}">
                  <a16:creationId xmlns:a16="http://schemas.microsoft.com/office/drawing/2014/main" id="{9B7E929B-A057-4A68-ADF6-2208B8A14E01}"/>
                </a:ext>
              </a:extLst>
            </p:cNvPr>
            <p:cNvGrpSpPr/>
            <p:nvPr/>
          </p:nvGrpSpPr>
          <p:grpSpPr>
            <a:xfrm>
              <a:off x="-1567" y="2994265"/>
              <a:ext cx="464942" cy="928676"/>
              <a:chOff x="1222" y="2573071"/>
              <a:chExt cx="464942" cy="928676"/>
            </a:xfrm>
          </p:grpSpPr>
          <p:sp>
            <p:nvSpPr>
              <p:cNvPr id="92" name="Google Shape;3271;p32">
                <a:extLst>
                  <a:ext uri="{FF2B5EF4-FFF2-40B4-BE49-F238E27FC236}">
                    <a16:creationId xmlns:a16="http://schemas.microsoft.com/office/drawing/2014/main" id="{6BA6A328-BE88-4E15-93AE-073D779916D3}"/>
                  </a:ext>
                </a:extLst>
              </p:cNvPr>
              <p:cNvSpPr/>
              <p:nvPr/>
            </p:nvSpPr>
            <p:spPr>
              <a:xfrm>
                <a:off x="1222" y="2573071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272;p32">
                <a:extLst>
                  <a:ext uri="{FF2B5EF4-FFF2-40B4-BE49-F238E27FC236}">
                    <a16:creationId xmlns:a16="http://schemas.microsoft.com/office/drawing/2014/main" id="{32993DE8-909F-41C3-8CC5-B38D6C5CDAC7}"/>
                  </a:ext>
                </a:extLst>
              </p:cNvPr>
              <p:cNvSpPr/>
              <p:nvPr/>
            </p:nvSpPr>
            <p:spPr>
              <a:xfrm>
                <a:off x="273565" y="2599913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3273;p32">
                <a:extLst>
                  <a:ext uri="{FF2B5EF4-FFF2-40B4-BE49-F238E27FC236}">
                    <a16:creationId xmlns:a16="http://schemas.microsoft.com/office/drawing/2014/main" id="{C6E5D668-187C-406C-B321-4568A8B65BDD}"/>
                  </a:ext>
                </a:extLst>
              </p:cNvPr>
              <p:cNvSpPr/>
              <p:nvPr/>
            </p:nvSpPr>
            <p:spPr>
              <a:xfrm>
                <a:off x="273565" y="2837115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3274;p32">
                <a:extLst>
                  <a:ext uri="{FF2B5EF4-FFF2-40B4-BE49-F238E27FC236}">
                    <a16:creationId xmlns:a16="http://schemas.microsoft.com/office/drawing/2014/main" id="{10EF7DDA-2AE6-4017-86CC-416748C12328}"/>
                  </a:ext>
                </a:extLst>
              </p:cNvPr>
              <p:cNvSpPr/>
              <p:nvPr/>
            </p:nvSpPr>
            <p:spPr>
              <a:xfrm>
                <a:off x="273565" y="3074317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3275;p32">
                <a:extLst>
                  <a:ext uri="{FF2B5EF4-FFF2-40B4-BE49-F238E27FC236}">
                    <a16:creationId xmlns:a16="http://schemas.microsoft.com/office/drawing/2014/main" id="{64EBA378-E4CA-4272-AAF5-0C97BA684B61}"/>
                  </a:ext>
                </a:extLst>
              </p:cNvPr>
              <p:cNvSpPr/>
              <p:nvPr/>
            </p:nvSpPr>
            <p:spPr>
              <a:xfrm>
                <a:off x="273565" y="3304012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3276;p32">
                <a:extLst>
                  <a:ext uri="{FF2B5EF4-FFF2-40B4-BE49-F238E27FC236}">
                    <a16:creationId xmlns:a16="http://schemas.microsoft.com/office/drawing/2014/main" id="{25B15AEA-BA33-44A7-B764-92E0F6C5D038}"/>
                  </a:ext>
                </a:extLst>
              </p:cNvPr>
              <p:cNvSpPr/>
              <p:nvPr/>
            </p:nvSpPr>
            <p:spPr>
              <a:xfrm>
                <a:off x="35176" y="2599913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3277;p32">
                <a:extLst>
                  <a:ext uri="{FF2B5EF4-FFF2-40B4-BE49-F238E27FC236}">
                    <a16:creationId xmlns:a16="http://schemas.microsoft.com/office/drawing/2014/main" id="{8C5A036D-E4B2-463A-88EB-19F1B6A52151}"/>
                  </a:ext>
                </a:extLst>
              </p:cNvPr>
              <p:cNvSpPr/>
              <p:nvPr/>
            </p:nvSpPr>
            <p:spPr>
              <a:xfrm>
                <a:off x="35176" y="2837115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3278;p32">
                <a:extLst>
                  <a:ext uri="{FF2B5EF4-FFF2-40B4-BE49-F238E27FC236}">
                    <a16:creationId xmlns:a16="http://schemas.microsoft.com/office/drawing/2014/main" id="{962227EC-0AE6-43F6-AB93-7E24A2430558}"/>
                  </a:ext>
                </a:extLst>
              </p:cNvPr>
              <p:cNvSpPr/>
              <p:nvPr/>
            </p:nvSpPr>
            <p:spPr>
              <a:xfrm>
                <a:off x="35176" y="3074317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3279;p32">
                <a:extLst>
                  <a:ext uri="{FF2B5EF4-FFF2-40B4-BE49-F238E27FC236}">
                    <a16:creationId xmlns:a16="http://schemas.microsoft.com/office/drawing/2014/main" id="{F083502C-9674-44A2-B22F-26E995C68895}"/>
                  </a:ext>
                </a:extLst>
              </p:cNvPr>
              <p:cNvSpPr/>
              <p:nvPr/>
            </p:nvSpPr>
            <p:spPr>
              <a:xfrm>
                <a:off x="35176" y="3304012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" name="Google Shape;3280;p32">
            <a:extLst>
              <a:ext uri="{FF2B5EF4-FFF2-40B4-BE49-F238E27FC236}">
                <a16:creationId xmlns:a16="http://schemas.microsoft.com/office/drawing/2014/main" id="{97C6FE7D-552E-4F96-B814-808C20A44A62}"/>
              </a:ext>
            </a:extLst>
          </p:cNvPr>
          <p:cNvGrpSpPr/>
          <p:nvPr userDrawn="1"/>
        </p:nvGrpSpPr>
        <p:grpSpPr>
          <a:xfrm>
            <a:off x="6557060" y="1045"/>
            <a:ext cx="2587797" cy="3818357"/>
            <a:chOff x="6557060" y="1045"/>
            <a:chExt cx="2587797" cy="3818357"/>
          </a:xfrm>
        </p:grpSpPr>
        <p:grpSp>
          <p:nvGrpSpPr>
            <p:cNvPr id="140" name="Google Shape;3281;p32">
              <a:extLst>
                <a:ext uri="{FF2B5EF4-FFF2-40B4-BE49-F238E27FC236}">
                  <a16:creationId xmlns:a16="http://schemas.microsoft.com/office/drawing/2014/main" id="{19114EB9-79E0-4282-B9A3-B56626E0D15B}"/>
                </a:ext>
              </a:extLst>
            </p:cNvPr>
            <p:cNvGrpSpPr/>
            <p:nvPr/>
          </p:nvGrpSpPr>
          <p:grpSpPr>
            <a:xfrm>
              <a:off x="8406193" y="1676958"/>
              <a:ext cx="231688" cy="912511"/>
              <a:chOff x="8445721" y="2335166"/>
              <a:chExt cx="231688" cy="912511"/>
            </a:xfrm>
          </p:grpSpPr>
          <p:sp>
            <p:nvSpPr>
              <p:cNvPr id="218" name="Google Shape;3282;p32">
                <a:extLst>
                  <a:ext uri="{FF2B5EF4-FFF2-40B4-BE49-F238E27FC236}">
                    <a16:creationId xmlns:a16="http://schemas.microsoft.com/office/drawing/2014/main" id="{FAC608AD-6A4E-4191-967E-49F5616E90EE}"/>
                  </a:ext>
                </a:extLst>
              </p:cNvPr>
              <p:cNvSpPr/>
              <p:nvPr/>
            </p:nvSpPr>
            <p:spPr>
              <a:xfrm rot="10800000">
                <a:off x="8445721" y="2335166"/>
                <a:ext cx="231688" cy="912511"/>
              </a:xfrm>
              <a:custGeom>
                <a:avLst/>
                <a:gdLst/>
                <a:ahLst/>
                <a:cxnLst/>
                <a:rect l="l" t="t" r="r" b="b"/>
                <a:pathLst>
                  <a:path w="12283" h="48377" extrusionOk="0">
                    <a:moveTo>
                      <a:pt x="1" y="1"/>
                    </a:moveTo>
                    <a:lnTo>
                      <a:pt x="1" y="48376"/>
                    </a:lnTo>
                    <a:lnTo>
                      <a:pt x="12283" y="48376"/>
                    </a:lnTo>
                    <a:lnTo>
                      <a:pt x="122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3283;p32">
                <a:extLst>
                  <a:ext uri="{FF2B5EF4-FFF2-40B4-BE49-F238E27FC236}">
                    <a16:creationId xmlns:a16="http://schemas.microsoft.com/office/drawing/2014/main" id="{FCD226D9-5564-4865-ABF3-7AC47DC22A14}"/>
                  </a:ext>
                </a:extLst>
              </p:cNvPr>
              <p:cNvSpPr/>
              <p:nvPr/>
            </p:nvSpPr>
            <p:spPr>
              <a:xfrm rot="10800000">
                <a:off x="8455189" y="3050714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2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3284;p32">
                <a:extLst>
                  <a:ext uri="{FF2B5EF4-FFF2-40B4-BE49-F238E27FC236}">
                    <a16:creationId xmlns:a16="http://schemas.microsoft.com/office/drawing/2014/main" id="{C5EDB00B-2854-4082-A281-FDB9B8B68D46}"/>
                  </a:ext>
                </a:extLst>
              </p:cNvPr>
              <p:cNvSpPr/>
              <p:nvPr/>
            </p:nvSpPr>
            <p:spPr>
              <a:xfrm rot="10800000">
                <a:off x="8455189" y="2387642"/>
                <a:ext cx="187871" cy="160803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5" extrusionOk="0">
                    <a:moveTo>
                      <a:pt x="4303" y="1"/>
                    </a:moveTo>
                    <a:cubicBezTo>
                      <a:pt x="2123" y="1"/>
                      <a:pt x="35" y="1675"/>
                      <a:pt x="21" y="4214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3"/>
                      <a:pt x="7302" y="1264"/>
                    </a:cubicBezTo>
                    <a:cubicBezTo>
                      <a:pt x="6430" y="391"/>
                      <a:pt x="5356" y="1"/>
                      <a:pt x="43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3285;p32">
                <a:extLst>
                  <a:ext uri="{FF2B5EF4-FFF2-40B4-BE49-F238E27FC236}">
                    <a16:creationId xmlns:a16="http://schemas.microsoft.com/office/drawing/2014/main" id="{8B16EFD5-FADD-4B6A-AA8E-BDC896AE8AB4}"/>
                  </a:ext>
                </a:extLst>
              </p:cNvPr>
              <p:cNvSpPr/>
              <p:nvPr/>
            </p:nvSpPr>
            <p:spPr>
              <a:xfrm rot="10800000">
                <a:off x="8455189" y="2838769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3" y="0"/>
                    </a:moveTo>
                    <a:cubicBezTo>
                      <a:pt x="2123" y="0"/>
                      <a:pt x="35" y="1674"/>
                      <a:pt x="21" y="4213"/>
                    </a:cubicBezTo>
                    <a:cubicBezTo>
                      <a:pt x="0" y="6578"/>
                      <a:pt x="1904" y="8503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0" y="391"/>
                      <a:pt x="5356" y="0"/>
                      <a:pt x="4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3286;p32">
                <a:extLst>
                  <a:ext uri="{FF2B5EF4-FFF2-40B4-BE49-F238E27FC236}">
                    <a16:creationId xmlns:a16="http://schemas.microsoft.com/office/drawing/2014/main" id="{20DB3E63-7BD9-4289-8FF7-982B6EAEF705}"/>
                  </a:ext>
                </a:extLst>
              </p:cNvPr>
              <p:cNvSpPr/>
              <p:nvPr/>
            </p:nvSpPr>
            <p:spPr>
              <a:xfrm rot="10800000">
                <a:off x="8455189" y="2607094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8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" name="Google Shape;3287;p32">
              <a:extLst>
                <a:ext uri="{FF2B5EF4-FFF2-40B4-BE49-F238E27FC236}">
                  <a16:creationId xmlns:a16="http://schemas.microsoft.com/office/drawing/2014/main" id="{28FD4182-64ED-40D8-A8C1-F2F912F96B6C}"/>
                </a:ext>
              </a:extLst>
            </p:cNvPr>
            <p:cNvGrpSpPr/>
            <p:nvPr/>
          </p:nvGrpSpPr>
          <p:grpSpPr>
            <a:xfrm>
              <a:off x="8180143" y="1051"/>
              <a:ext cx="474807" cy="477976"/>
              <a:chOff x="8210487" y="-177"/>
              <a:chExt cx="474807" cy="477976"/>
            </a:xfrm>
          </p:grpSpPr>
          <p:sp>
            <p:nvSpPr>
              <p:cNvPr id="213" name="Google Shape;3288;p32">
                <a:extLst>
                  <a:ext uri="{FF2B5EF4-FFF2-40B4-BE49-F238E27FC236}">
                    <a16:creationId xmlns:a16="http://schemas.microsoft.com/office/drawing/2014/main" id="{129A8B16-650B-47DA-906C-8CD0808F3873}"/>
                  </a:ext>
                </a:extLst>
              </p:cNvPr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3289;p32">
                <a:extLst>
                  <a:ext uri="{FF2B5EF4-FFF2-40B4-BE49-F238E27FC236}">
                    <a16:creationId xmlns:a16="http://schemas.microsoft.com/office/drawing/2014/main" id="{9BE30E68-F949-46E5-B326-E04967955A3B}"/>
                  </a:ext>
                </a:extLst>
              </p:cNvPr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3290;p32">
                <a:extLst>
                  <a:ext uri="{FF2B5EF4-FFF2-40B4-BE49-F238E27FC236}">
                    <a16:creationId xmlns:a16="http://schemas.microsoft.com/office/drawing/2014/main" id="{2AE4D894-E99F-4C15-B667-352ED66C22EC}"/>
                  </a:ext>
                </a:extLst>
              </p:cNvPr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3291;p32">
                <a:extLst>
                  <a:ext uri="{FF2B5EF4-FFF2-40B4-BE49-F238E27FC236}">
                    <a16:creationId xmlns:a16="http://schemas.microsoft.com/office/drawing/2014/main" id="{BA842833-9862-402E-9BFB-BD099A2DB02D}"/>
                  </a:ext>
                </a:extLst>
              </p:cNvPr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3292;p32">
                <a:extLst>
                  <a:ext uri="{FF2B5EF4-FFF2-40B4-BE49-F238E27FC236}">
                    <a16:creationId xmlns:a16="http://schemas.microsoft.com/office/drawing/2014/main" id="{B14B11E8-DF0D-4676-BF2E-D258FE568E11}"/>
                  </a:ext>
                </a:extLst>
              </p:cNvPr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" name="Google Shape;3293;p32">
              <a:extLst>
                <a:ext uri="{FF2B5EF4-FFF2-40B4-BE49-F238E27FC236}">
                  <a16:creationId xmlns:a16="http://schemas.microsoft.com/office/drawing/2014/main" id="{B015C351-6E3A-4F79-8C33-D17A118B7B15}"/>
                </a:ext>
              </a:extLst>
            </p:cNvPr>
            <p:cNvGrpSpPr/>
            <p:nvPr/>
          </p:nvGrpSpPr>
          <p:grpSpPr>
            <a:xfrm>
              <a:off x="8668852" y="1051"/>
              <a:ext cx="474807" cy="477976"/>
              <a:chOff x="8667932" y="-177"/>
              <a:chExt cx="474807" cy="477976"/>
            </a:xfrm>
          </p:grpSpPr>
          <p:sp>
            <p:nvSpPr>
              <p:cNvPr id="208" name="Google Shape;3294;p32">
                <a:extLst>
                  <a:ext uri="{FF2B5EF4-FFF2-40B4-BE49-F238E27FC236}">
                    <a16:creationId xmlns:a16="http://schemas.microsoft.com/office/drawing/2014/main" id="{66B61058-37B2-4879-9301-A2366BAD1B43}"/>
                  </a:ext>
                </a:extLst>
              </p:cNvPr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3295;p32">
                <a:extLst>
                  <a:ext uri="{FF2B5EF4-FFF2-40B4-BE49-F238E27FC236}">
                    <a16:creationId xmlns:a16="http://schemas.microsoft.com/office/drawing/2014/main" id="{45B80183-3744-4468-878E-CC9A3D21E484}"/>
                  </a:ext>
                </a:extLst>
              </p:cNvPr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3296;p32">
                <a:extLst>
                  <a:ext uri="{FF2B5EF4-FFF2-40B4-BE49-F238E27FC236}">
                    <a16:creationId xmlns:a16="http://schemas.microsoft.com/office/drawing/2014/main" id="{44725DBD-EBCD-42C6-B015-ABC1F91611A0}"/>
                  </a:ext>
                </a:extLst>
              </p:cNvPr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3297;p32">
                <a:extLst>
                  <a:ext uri="{FF2B5EF4-FFF2-40B4-BE49-F238E27FC236}">
                    <a16:creationId xmlns:a16="http://schemas.microsoft.com/office/drawing/2014/main" id="{144DBC48-DA50-4D61-83FD-013648DF21AA}"/>
                  </a:ext>
                </a:extLst>
              </p:cNvPr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3298;p32">
                <a:extLst>
                  <a:ext uri="{FF2B5EF4-FFF2-40B4-BE49-F238E27FC236}">
                    <a16:creationId xmlns:a16="http://schemas.microsoft.com/office/drawing/2014/main" id="{EF23D20E-0182-4893-8874-AC41C6713014}"/>
                  </a:ext>
                </a:extLst>
              </p:cNvPr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3299;p32">
              <a:extLst>
                <a:ext uri="{FF2B5EF4-FFF2-40B4-BE49-F238E27FC236}">
                  <a16:creationId xmlns:a16="http://schemas.microsoft.com/office/drawing/2014/main" id="{64F27E75-61F7-4665-A824-8F42AEC0F2AE}"/>
                </a:ext>
              </a:extLst>
            </p:cNvPr>
            <p:cNvGrpSpPr/>
            <p:nvPr/>
          </p:nvGrpSpPr>
          <p:grpSpPr>
            <a:xfrm>
              <a:off x="6557060" y="1045"/>
              <a:ext cx="934995" cy="251833"/>
              <a:chOff x="6611261" y="-182"/>
              <a:chExt cx="934995" cy="251833"/>
            </a:xfrm>
          </p:grpSpPr>
          <p:sp>
            <p:nvSpPr>
              <p:cNvPr id="203" name="Google Shape;3300;p32">
                <a:extLst>
                  <a:ext uri="{FF2B5EF4-FFF2-40B4-BE49-F238E27FC236}">
                    <a16:creationId xmlns:a16="http://schemas.microsoft.com/office/drawing/2014/main" id="{9FCD4A25-F5C8-42B0-BA54-779C2160AF3B}"/>
                  </a:ext>
                </a:extLst>
              </p:cNvPr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3301;p32">
                <a:extLst>
                  <a:ext uri="{FF2B5EF4-FFF2-40B4-BE49-F238E27FC236}">
                    <a16:creationId xmlns:a16="http://schemas.microsoft.com/office/drawing/2014/main" id="{453B45E3-AA93-4F3B-AD08-B07926F3CF83}"/>
                  </a:ext>
                </a:extLst>
              </p:cNvPr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3302;p32">
                <a:extLst>
                  <a:ext uri="{FF2B5EF4-FFF2-40B4-BE49-F238E27FC236}">
                    <a16:creationId xmlns:a16="http://schemas.microsoft.com/office/drawing/2014/main" id="{E85F313B-04C6-4BB3-9FC2-2A0CEABCAC06}"/>
                  </a:ext>
                </a:extLst>
              </p:cNvPr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3303;p32">
                <a:extLst>
                  <a:ext uri="{FF2B5EF4-FFF2-40B4-BE49-F238E27FC236}">
                    <a16:creationId xmlns:a16="http://schemas.microsoft.com/office/drawing/2014/main" id="{FD868931-C0CB-41F6-BA39-35376F8B2CD4}"/>
                  </a:ext>
                </a:extLst>
              </p:cNvPr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3304;p32">
                <a:extLst>
                  <a:ext uri="{FF2B5EF4-FFF2-40B4-BE49-F238E27FC236}">
                    <a16:creationId xmlns:a16="http://schemas.microsoft.com/office/drawing/2014/main" id="{D7928848-E37F-478D-AE1E-892FD4CD57F2}"/>
                  </a:ext>
                </a:extLst>
              </p:cNvPr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3305;p32">
              <a:extLst>
                <a:ext uri="{FF2B5EF4-FFF2-40B4-BE49-F238E27FC236}">
                  <a16:creationId xmlns:a16="http://schemas.microsoft.com/office/drawing/2014/main" id="{8D532DF7-7430-488C-BA10-3AC687E3476D}"/>
                </a:ext>
              </a:extLst>
            </p:cNvPr>
            <p:cNvGrpSpPr/>
            <p:nvPr/>
          </p:nvGrpSpPr>
          <p:grpSpPr>
            <a:xfrm>
              <a:off x="8649523" y="2889815"/>
              <a:ext cx="248677" cy="481422"/>
              <a:chOff x="8675415" y="3004149"/>
              <a:chExt cx="236026" cy="463753"/>
            </a:xfrm>
          </p:grpSpPr>
          <p:sp>
            <p:nvSpPr>
              <p:cNvPr id="200" name="Google Shape;3306;p32">
                <a:extLst>
                  <a:ext uri="{FF2B5EF4-FFF2-40B4-BE49-F238E27FC236}">
                    <a16:creationId xmlns:a16="http://schemas.microsoft.com/office/drawing/2014/main" id="{ECCB4ED7-9604-41FA-8136-DDF599A6DA8A}"/>
                  </a:ext>
                </a:extLst>
              </p:cNvPr>
              <p:cNvSpPr/>
              <p:nvPr/>
            </p:nvSpPr>
            <p:spPr>
              <a:xfrm rot="10800000">
                <a:off x="8675415" y="3004149"/>
                <a:ext cx="236026" cy="463753"/>
              </a:xfrm>
              <a:custGeom>
                <a:avLst/>
                <a:gdLst/>
                <a:ahLst/>
                <a:cxnLst/>
                <a:rect l="l" t="t" r="r" b="b"/>
                <a:pathLst>
                  <a:path w="12513" h="24586" extrusionOk="0">
                    <a:moveTo>
                      <a:pt x="0" y="0"/>
                    </a:moveTo>
                    <a:lnTo>
                      <a:pt x="0" y="24586"/>
                    </a:lnTo>
                    <a:lnTo>
                      <a:pt x="12512" y="24586"/>
                    </a:lnTo>
                    <a:lnTo>
                      <a:pt x="125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3307;p32">
                <a:extLst>
                  <a:ext uri="{FF2B5EF4-FFF2-40B4-BE49-F238E27FC236}">
                    <a16:creationId xmlns:a16="http://schemas.microsoft.com/office/drawing/2014/main" id="{EE99CE6B-255D-4B25-A7F7-0603BADCE0E0}"/>
                  </a:ext>
                </a:extLst>
              </p:cNvPr>
              <p:cNvSpPr/>
              <p:nvPr/>
            </p:nvSpPr>
            <p:spPr>
              <a:xfrm rot="10800000">
                <a:off x="8710537" y="3277390"/>
                <a:ext cx="185909" cy="15893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26" extrusionOk="0">
                    <a:moveTo>
                      <a:pt x="5629" y="0"/>
                    </a:moveTo>
                    <a:cubicBezTo>
                      <a:pt x="1904" y="0"/>
                      <a:pt x="0" y="4499"/>
                      <a:pt x="2637" y="7156"/>
                    </a:cubicBezTo>
                    <a:cubicBezTo>
                      <a:pt x="3499" y="8033"/>
                      <a:pt x="4566" y="8425"/>
                      <a:pt x="5613" y="8425"/>
                    </a:cubicBezTo>
                    <a:cubicBezTo>
                      <a:pt x="7763" y="8425"/>
                      <a:pt x="9827" y="6767"/>
                      <a:pt x="9855" y="4248"/>
                    </a:cubicBezTo>
                    <a:cubicBezTo>
                      <a:pt x="9855" y="1904"/>
                      <a:pt x="7972" y="0"/>
                      <a:pt x="56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3308;p32">
                <a:extLst>
                  <a:ext uri="{FF2B5EF4-FFF2-40B4-BE49-F238E27FC236}">
                    <a16:creationId xmlns:a16="http://schemas.microsoft.com/office/drawing/2014/main" id="{8837C6B0-C60A-42C1-B827-C3A44AE539DF}"/>
                  </a:ext>
                </a:extLst>
              </p:cNvPr>
              <p:cNvSpPr/>
              <p:nvPr/>
            </p:nvSpPr>
            <p:spPr>
              <a:xfrm rot="10800000">
                <a:off x="8710537" y="3052204"/>
                <a:ext cx="185796" cy="158766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8417" extrusionOk="0">
                    <a:moveTo>
                      <a:pt x="5597" y="1"/>
                    </a:moveTo>
                    <a:cubicBezTo>
                      <a:pt x="1889" y="1"/>
                      <a:pt x="0" y="4505"/>
                      <a:pt x="2631" y="7156"/>
                    </a:cubicBezTo>
                    <a:cubicBezTo>
                      <a:pt x="3493" y="8026"/>
                      <a:pt x="4560" y="8416"/>
                      <a:pt x="5606" y="8416"/>
                    </a:cubicBezTo>
                    <a:cubicBezTo>
                      <a:pt x="7757" y="8416"/>
                      <a:pt x="9821" y="6768"/>
                      <a:pt x="9849" y="4248"/>
                    </a:cubicBezTo>
                    <a:cubicBezTo>
                      <a:pt x="9849" y="1905"/>
                      <a:pt x="7966" y="1"/>
                      <a:pt x="5623" y="1"/>
                    </a:cubicBezTo>
                    <a:cubicBezTo>
                      <a:pt x="5614" y="1"/>
                      <a:pt x="5605" y="1"/>
                      <a:pt x="5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" name="Google Shape;3309;p32">
              <a:extLst>
                <a:ext uri="{FF2B5EF4-FFF2-40B4-BE49-F238E27FC236}">
                  <a16:creationId xmlns:a16="http://schemas.microsoft.com/office/drawing/2014/main" id="{4F5522D1-A454-4486-8C2F-E7FB50AA22A8}"/>
                </a:ext>
              </a:extLst>
            </p:cNvPr>
            <p:cNvGrpSpPr/>
            <p:nvPr/>
          </p:nvGrpSpPr>
          <p:grpSpPr>
            <a:xfrm>
              <a:off x="8905206" y="966810"/>
              <a:ext cx="237747" cy="521206"/>
              <a:chOff x="8916163" y="930485"/>
              <a:chExt cx="226576" cy="485068"/>
            </a:xfrm>
          </p:grpSpPr>
          <p:sp>
            <p:nvSpPr>
              <p:cNvPr id="197" name="Google Shape;3310;p32">
                <a:extLst>
                  <a:ext uri="{FF2B5EF4-FFF2-40B4-BE49-F238E27FC236}">
                    <a16:creationId xmlns:a16="http://schemas.microsoft.com/office/drawing/2014/main" id="{E8C1A706-E446-4A9E-9586-FD6BA720E860}"/>
                  </a:ext>
                </a:extLst>
              </p:cNvPr>
              <p:cNvSpPr/>
              <p:nvPr/>
            </p:nvSpPr>
            <p:spPr>
              <a:xfrm rot="10800000">
                <a:off x="8916163" y="930485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3311;p32">
                <a:extLst>
                  <a:ext uri="{FF2B5EF4-FFF2-40B4-BE49-F238E27FC236}">
                    <a16:creationId xmlns:a16="http://schemas.microsoft.com/office/drawing/2014/main" id="{DD9F164D-2EC8-4C0F-96D3-0965AA5DDCC8}"/>
                  </a:ext>
                </a:extLst>
              </p:cNvPr>
              <p:cNvSpPr/>
              <p:nvPr/>
            </p:nvSpPr>
            <p:spPr>
              <a:xfrm rot="10800000">
                <a:off x="8950115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3312;p32">
                <a:extLst>
                  <a:ext uri="{FF2B5EF4-FFF2-40B4-BE49-F238E27FC236}">
                    <a16:creationId xmlns:a16="http://schemas.microsoft.com/office/drawing/2014/main" id="{6A9C9462-C9BD-4AB6-9BEF-557F4DF44F4F}"/>
                  </a:ext>
                </a:extLst>
              </p:cNvPr>
              <p:cNvSpPr/>
              <p:nvPr/>
            </p:nvSpPr>
            <p:spPr>
              <a:xfrm rot="10800000">
                <a:off x="8950115" y="981501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3313;p32">
              <a:extLst>
                <a:ext uri="{FF2B5EF4-FFF2-40B4-BE49-F238E27FC236}">
                  <a16:creationId xmlns:a16="http://schemas.microsoft.com/office/drawing/2014/main" id="{53F6703D-97FE-4F7F-9862-9648DC9AC4CF}"/>
                </a:ext>
              </a:extLst>
            </p:cNvPr>
            <p:cNvGrpSpPr/>
            <p:nvPr/>
          </p:nvGrpSpPr>
          <p:grpSpPr>
            <a:xfrm>
              <a:off x="8650169" y="968168"/>
              <a:ext cx="241789" cy="518489"/>
              <a:chOff x="8690807" y="930485"/>
              <a:chExt cx="226161" cy="485068"/>
            </a:xfrm>
          </p:grpSpPr>
          <p:sp>
            <p:nvSpPr>
              <p:cNvPr id="194" name="Google Shape;3314;p32">
                <a:extLst>
                  <a:ext uri="{FF2B5EF4-FFF2-40B4-BE49-F238E27FC236}">
                    <a16:creationId xmlns:a16="http://schemas.microsoft.com/office/drawing/2014/main" id="{09CA6037-4392-470D-B6CA-C5BD7E322B6B}"/>
                  </a:ext>
                </a:extLst>
              </p:cNvPr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3315;p32">
                <a:extLst>
                  <a:ext uri="{FF2B5EF4-FFF2-40B4-BE49-F238E27FC236}">
                    <a16:creationId xmlns:a16="http://schemas.microsoft.com/office/drawing/2014/main" id="{C75A4066-1538-43E4-A29D-9EE61B1A0D46}"/>
                  </a:ext>
                </a:extLst>
              </p:cNvPr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3316;p32">
                <a:extLst>
                  <a:ext uri="{FF2B5EF4-FFF2-40B4-BE49-F238E27FC236}">
                    <a16:creationId xmlns:a16="http://schemas.microsoft.com/office/drawing/2014/main" id="{37525D0C-6FBE-4C7E-B33C-E45484432BFF}"/>
                  </a:ext>
                </a:extLst>
              </p:cNvPr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" name="Google Shape;3317;p32">
              <a:extLst>
                <a:ext uri="{FF2B5EF4-FFF2-40B4-BE49-F238E27FC236}">
                  <a16:creationId xmlns:a16="http://schemas.microsoft.com/office/drawing/2014/main" id="{0CBA3FC6-70CB-4118-9A71-E825CF2BDA11}"/>
                </a:ext>
              </a:extLst>
            </p:cNvPr>
            <p:cNvGrpSpPr/>
            <p:nvPr/>
          </p:nvGrpSpPr>
          <p:grpSpPr>
            <a:xfrm>
              <a:off x="8407182" y="970843"/>
              <a:ext cx="229726" cy="695027"/>
              <a:chOff x="8447683" y="1640135"/>
              <a:chExt cx="229726" cy="695027"/>
            </a:xfrm>
          </p:grpSpPr>
          <p:sp>
            <p:nvSpPr>
              <p:cNvPr id="190" name="Google Shape;3318;p32">
                <a:extLst>
                  <a:ext uri="{FF2B5EF4-FFF2-40B4-BE49-F238E27FC236}">
                    <a16:creationId xmlns:a16="http://schemas.microsoft.com/office/drawing/2014/main" id="{4FDB70E1-F898-4E0D-8249-897524CDA529}"/>
                  </a:ext>
                </a:extLst>
              </p:cNvPr>
              <p:cNvSpPr/>
              <p:nvPr/>
            </p:nvSpPr>
            <p:spPr>
              <a:xfrm rot="10800000">
                <a:off x="8447683" y="1640135"/>
                <a:ext cx="229726" cy="695027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36847" extrusionOk="0">
                    <a:moveTo>
                      <a:pt x="1" y="0"/>
                    </a:moveTo>
                    <a:lnTo>
                      <a:pt x="1" y="36847"/>
                    </a:lnTo>
                    <a:lnTo>
                      <a:pt x="12178" y="36847"/>
                    </a:lnTo>
                    <a:lnTo>
                      <a:pt x="12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3319;p32">
                <a:extLst>
                  <a:ext uri="{FF2B5EF4-FFF2-40B4-BE49-F238E27FC236}">
                    <a16:creationId xmlns:a16="http://schemas.microsoft.com/office/drawing/2014/main" id="{80288573-B4E2-46EC-A46F-2C2A6F2D82F4}"/>
                  </a:ext>
                </a:extLst>
              </p:cNvPr>
              <p:cNvSpPr/>
              <p:nvPr/>
            </p:nvSpPr>
            <p:spPr>
              <a:xfrm rot="10800000">
                <a:off x="8455189" y="2150836"/>
                <a:ext cx="187871" cy="16087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9" extrusionOk="0">
                    <a:moveTo>
                      <a:pt x="4307" y="0"/>
                    </a:moveTo>
                    <a:cubicBezTo>
                      <a:pt x="2136" y="0"/>
                      <a:pt x="49" y="1668"/>
                      <a:pt x="21" y="4218"/>
                    </a:cubicBezTo>
                    <a:cubicBezTo>
                      <a:pt x="0" y="6583"/>
                      <a:pt x="1904" y="8508"/>
                      <a:pt x="4269" y="8528"/>
                    </a:cubicBezTo>
                    <a:cubicBezTo>
                      <a:pt x="8056" y="8528"/>
                      <a:pt x="9960" y="3967"/>
                      <a:pt x="7302" y="1268"/>
                    </a:cubicBezTo>
                    <a:cubicBezTo>
                      <a:pt x="6434" y="393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3320;p32">
                <a:extLst>
                  <a:ext uri="{FF2B5EF4-FFF2-40B4-BE49-F238E27FC236}">
                    <a16:creationId xmlns:a16="http://schemas.microsoft.com/office/drawing/2014/main" id="{EDD6D423-FCA9-42E5-A1F8-647F6FFC9016}"/>
                  </a:ext>
                </a:extLst>
              </p:cNvPr>
              <p:cNvSpPr/>
              <p:nvPr/>
            </p:nvSpPr>
            <p:spPr>
              <a:xfrm rot="10800000">
                <a:off x="8455189" y="191323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16"/>
                    </a:cubicBezTo>
                    <a:cubicBezTo>
                      <a:pt x="8056" y="8516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3321;p32">
                <a:extLst>
                  <a:ext uri="{FF2B5EF4-FFF2-40B4-BE49-F238E27FC236}">
                    <a16:creationId xmlns:a16="http://schemas.microsoft.com/office/drawing/2014/main" id="{6964891A-FEF9-43E6-BBB5-EAA0B97E07E5}"/>
                  </a:ext>
                </a:extLst>
              </p:cNvPr>
              <p:cNvSpPr/>
              <p:nvPr/>
            </p:nvSpPr>
            <p:spPr>
              <a:xfrm rot="10800000">
                <a:off x="8455189" y="1674848"/>
                <a:ext cx="187871" cy="161048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38" extrusionOk="0">
                    <a:moveTo>
                      <a:pt x="4293" y="0"/>
                    </a:moveTo>
                    <a:cubicBezTo>
                      <a:pt x="2117" y="0"/>
                      <a:pt x="35" y="1677"/>
                      <a:pt x="21" y="4227"/>
                    </a:cubicBezTo>
                    <a:cubicBezTo>
                      <a:pt x="0" y="6591"/>
                      <a:pt x="1904" y="8516"/>
                      <a:pt x="4269" y="8537"/>
                    </a:cubicBezTo>
                    <a:cubicBezTo>
                      <a:pt x="8056" y="8537"/>
                      <a:pt x="9960" y="3955"/>
                      <a:pt x="7302" y="1277"/>
                    </a:cubicBezTo>
                    <a:cubicBezTo>
                      <a:pt x="6427" y="395"/>
                      <a:pt x="5349" y="0"/>
                      <a:pt x="42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3322;p32">
              <a:extLst>
                <a:ext uri="{FF2B5EF4-FFF2-40B4-BE49-F238E27FC236}">
                  <a16:creationId xmlns:a16="http://schemas.microsoft.com/office/drawing/2014/main" id="{4DE5A9AA-C181-4927-B681-61ABC626C14E}"/>
                </a:ext>
              </a:extLst>
            </p:cNvPr>
            <p:cNvGrpSpPr/>
            <p:nvPr/>
          </p:nvGrpSpPr>
          <p:grpSpPr>
            <a:xfrm>
              <a:off x="7936989" y="263767"/>
              <a:ext cx="229330" cy="695891"/>
              <a:chOff x="7981165" y="243746"/>
              <a:chExt cx="229330" cy="698195"/>
            </a:xfrm>
          </p:grpSpPr>
          <p:sp>
            <p:nvSpPr>
              <p:cNvPr id="186" name="Google Shape;3323;p32">
                <a:extLst>
                  <a:ext uri="{FF2B5EF4-FFF2-40B4-BE49-F238E27FC236}">
                    <a16:creationId xmlns:a16="http://schemas.microsoft.com/office/drawing/2014/main" id="{C2406843-F3F4-4D8A-8B7C-EC7DF9ED7197}"/>
                  </a:ext>
                </a:extLst>
              </p:cNvPr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3324;p32">
                <a:extLst>
                  <a:ext uri="{FF2B5EF4-FFF2-40B4-BE49-F238E27FC236}">
                    <a16:creationId xmlns:a16="http://schemas.microsoft.com/office/drawing/2014/main" id="{4DFF23AF-D170-42EA-A5AD-7C132969682D}"/>
                  </a:ext>
                </a:extLst>
              </p:cNvPr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3325;p32">
                <a:extLst>
                  <a:ext uri="{FF2B5EF4-FFF2-40B4-BE49-F238E27FC236}">
                    <a16:creationId xmlns:a16="http://schemas.microsoft.com/office/drawing/2014/main" id="{8E08C448-E980-4256-8446-BED5983676D6}"/>
                  </a:ext>
                </a:extLst>
              </p:cNvPr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3326;p32">
                <a:extLst>
                  <a:ext uri="{FF2B5EF4-FFF2-40B4-BE49-F238E27FC236}">
                    <a16:creationId xmlns:a16="http://schemas.microsoft.com/office/drawing/2014/main" id="{9494DC1D-F536-4F78-801C-E0E418F7E1A5}"/>
                  </a:ext>
                </a:extLst>
              </p:cNvPr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" name="Google Shape;3327;p32">
              <a:extLst>
                <a:ext uri="{FF2B5EF4-FFF2-40B4-BE49-F238E27FC236}">
                  <a16:creationId xmlns:a16="http://schemas.microsoft.com/office/drawing/2014/main" id="{F27141C1-5BEC-427A-8796-9C4142A2634B}"/>
                </a:ext>
              </a:extLst>
            </p:cNvPr>
            <p:cNvGrpSpPr/>
            <p:nvPr/>
          </p:nvGrpSpPr>
          <p:grpSpPr>
            <a:xfrm>
              <a:off x="8912773" y="2889933"/>
              <a:ext cx="232084" cy="929469"/>
              <a:chOff x="8911428" y="3017176"/>
              <a:chExt cx="232084" cy="929469"/>
            </a:xfrm>
          </p:grpSpPr>
          <p:sp>
            <p:nvSpPr>
              <p:cNvPr id="181" name="Google Shape;3328;p32">
                <a:extLst>
                  <a:ext uri="{FF2B5EF4-FFF2-40B4-BE49-F238E27FC236}">
                    <a16:creationId xmlns:a16="http://schemas.microsoft.com/office/drawing/2014/main" id="{E491EB9E-0BD0-4AF6-9637-AB772211FA0D}"/>
                  </a:ext>
                </a:extLst>
              </p:cNvPr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3329;p32">
                <a:extLst>
                  <a:ext uri="{FF2B5EF4-FFF2-40B4-BE49-F238E27FC236}">
                    <a16:creationId xmlns:a16="http://schemas.microsoft.com/office/drawing/2014/main" id="{38BE9BB0-6E79-48D1-A506-FFBCEA8FBCDE}"/>
                  </a:ext>
                </a:extLst>
              </p:cNvPr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3330;p32">
                <a:extLst>
                  <a:ext uri="{FF2B5EF4-FFF2-40B4-BE49-F238E27FC236}">
                    <a16:creationId xmlns:a16="http://schemas.microsoft.com/office/drawing/2014/main" id="{DE7AD42C-7972-4878-BCDC-CA175EBA5406}"/>
                  </a:ext>
                </a:extLst>
              </p:cNvPr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3331;p32">
                <a:extLst>
                  <a:ext uri="{FF2B5EF4-FFF2-40B4-BE49-F238E27FC236}">
                    <a16:creationId xmlns:a16="http://schemas.microsoft.com/office/drawing/2014/main" id="{D50282D3-03C2-46A3-BA00-FEBDC181035A}"/>
                  </a:ext>
                </a:extLst>
              </p:cNvPr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3332;p32">
                <a:extLst>
                  <a:ext uri="{FF2B5EF4-FFF2-40B4-BE49-F238E27FC236}">
                    <a16:creationId xmlns:a16="http://schemas.microsoft.com/office/drawing/2014/main" id="{CD500B4E-319B-4C27-9FD1-EAB5FDE3C93A}"/>
                  </a:ext>
                </a:extLst>
              </p:cNvPr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3333;p32">
              <a:extLst>
                <a:ext uri="{FF2B5EF4-FFF2-40B4-BE49-F238E27FC236}">
                  <a16:creationId xmlns:a16="http://schemas.microsoft.com/office/drawing/2014/main" id="{561A2214-DA66-4899-90A5-B4B990EAE385}"/>
                </a:ext>
              </a:extLst>
            </p:cNvPr>
            <p:cNvGrpSpPr/>
            <p:nvPr/>
          </p:nvGrpSpPr>
          <p:grpSpPr>
            <a:xfrm>
              <a:off x="8649710" y="2432667"/>
              <a:ext cx="493379" cy="451275"/>
              <a:chOff x="8677401" y="2565264"/>
              <a:chExt cx="466111" cy="451908"/>
            </a:xfrm>
          </p:grpSpPr>
          <p:sp>
            <p:nvSpPr>
              <p:cNvPr id="176" name="Google Shape;3334;p32">
                <a:extLst>
                  <a:ext uri="{FF2B5EF4-FFF2-40B4-BE49-F238E27FC236}">
                    <a16:creationId xmlns:a16="http://schemas.microsoft.com/office/drawing/2014/main" id="{ADE468C7-23AF-4DCA-A795-022577BBCC77}"/>
                  </a:ext>
                </a:extLst>
              </p:cNvPr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3335;p32">
                <a:extLst>
                  <a:ext uri="{FF2B5EF4-FFF2-40B4-BE49-F238E27FC236}">
                    <a16:creationId xmlns:a16="http://schemas.microsoft.com/office/drawing/2014/main" id="{687870CF-D28C-43E0-A754-D3A69DDD5732}"/>
                  </a:ext>
                </a:extLst>
              </p:cNvPr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3336;p32">
                <a:extLst>
                  <a:ext uri="{FF2B5EF4-FFF2-40B4-BE49-F238E27FC236}">
                    <a16:creationId xmlns:a16="http://schemas.microsoft.com/office/drawing/2014/main" id="{CED89F02-45AA-439F-A557-5C6A1AF7A782}"/>
                  </a:ext>
                </a:extLst>
              </p:cNvPr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3337;p32">
                <a:extLst>
                  <a:ext uri="{FF2B5EF4-FFF2-40B4-BE49-F238E27FC236}">
                    <a16:creationId xmlns:a16="http://schemas.microsoft.com/office/drawing/2014/main" id="{3D5821EC-1E5D-4F9E-AE52-1F3EEB074CF4}"/>
                  </a:ext>
                </a:extLst>
              </p:cNvPr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3338;p32">
                <a:extLst>
                  <a:ext uri="{FF2B5EF4-FFF2-40B4-BE49-F238E27FC236}">
                    <a16:creationId xmlns:a16="http://schemas.microsoft.com/office/drawing/2014/main" id="{20F7E2C8-BA1F-4A0C-8926-6DF18987C8A6}"/>
                  </a:ext>
                </a:extLst>
              </p:cNvPr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" name="Google Shape;3339;p32">
              <a:extLst>
                <a:ext uri="{FF2B5EF4-FFF2-40B4-BE49-F238E27FC236}">
                  <a16:creationId xmlns:a16="http://schemas.microsoft.com/office/drawing/2014/main" id="{274F2E09-FEEB-4DFB-A217-38E2675688B6}"/>
                </a:ext>
              </a:extLst>
            </p:cNvPr>
            <p:cNvGrpSpPr/>
            <p:nvPr/>
          </p:nvGrpSpPr>
          <p:grpSpPr>
            <a:xfrm>
              <a:off x="8180616" y="490075"/>
              <a:ext cx="962218" cy="469695"/>
              <a:chOff x="8210498" y="469492"/>
              <a:chExt cx="933015" cy="469695"/>
            </a:xfrm>
          </p:grpSpPr>
          <p:sp>
            <p:nvSpPr>
              <p:cNvPr id="167" name="Google Shape;3340;p32">
                <a:extLst>
                  <a:ext uri="{FF2B5EF4-FFF2-40B4-BE49-F238E27FC236}">
                    <a16:creationId xmlns:a16="http://schemas.microsoft.com/office/drawing/2014/main" id="{6A0EDBF6-F756-474C-A2E4-93468C976BF8}"/>
                  </a:ext>
                </a:extLst>
              </p:cNvPr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3341;p32">
                <a:extLst>
                  <a:ext uri="{FF2B5EF4-FFF2-40B4-BE49-F238E27FC236}">
                    <a16:creationId xmlns:a16="http://schemas.microsoft.com/office/drawing/2014/main" id="{FAE280F5-5B7F-4E19-8264-59F8853647CD}"/>
                  </a:ext>
                </a:extLst>
              </p:cNvPr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3342;p32">
                <a:extLst>
                  <a:ext uri="{FF2B5EF4-FFF2-40B4-BE49-F238E27FC236}">
                    <a16:creationId xmlns:a16="http://schemas.microsoft.com/office/drawing/2014/main" id="{ACCD0456-9A2C-4DC5-9F15-B054EA3EEEA7}"/>
                  </a:ext>
                </a:extLst>
              </p:cNvPr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3343;p32">
                <a:extLst>
                  <a:ext uri="{FF2B5EF4-FFF2-40B4-BE49-F238E27FC236}">
                    <a16:creationId xmlns:a16="http://schemas.microsoft.com/office/drawing/2014/main" id="{2BBDF1EB-AD9C-4F9E-8253-81880BF64555}"/>
                  </a:ext>
                </a:extLst>
              </p:cNvPr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3344;p32">
                <a:extLst>
                  <a:ext uri="{FF2B5EF4-FFF2-40B4-BE49-F238E27FC236}">
                    <a16:creationId xmlns:a16="http://schemas.microsoft.com/office/drawing/2014/main" id="{7C83B70E-B826-4ED0-AE34-C10A7CC0A5A5}"/>
                  </a:ext>
                </a:extLst>
              </p:cNvPr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3345;p32">
                <a:extLst>
                  <a:ext uri="{FF2B5EF4-FFF2-40B4-BE49-F238E27FC236}">
                    <a16:creationId xmlns:a16="http://schemas.microsoft.com/office/drawing/2014/main" id="{34768819-D3A0-441D-9356-EE95ADC8B1F2}"/>
                  </a:ext>
                </a:extLst>
              </p:cNvPr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3346;p32">
                <a:extLst>
                  <a:ext uri="{FF2B5EF4-FFF2-40B4-BE49-F238E27FC236}">
                    <a16:creationId xmlns:a16="http://schemas.microsoft.com/office/drawing/2014/main" id="{771D0C22-596A-4B42-B8DF-1D1FEA149D85}"/>
                  </a:ext>
                </a:extLst>
              </p:cNvPr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3347;p32">
                <a:extLst>
                  <a:ext uri="{FF2B5EF4-FFF2-40B4-BE49-F238E27FC236}">
                    <a16:creationId xmlns:a16="http://schemas.microsoft.com/office/drawing/2014/main" id="{970C4162-4AA7-43B8-A8A8-02726F9A59EE}"/>
                  </a:ext>
                </a:extLst>
              </p:cNvPr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3348;p32">
                <a:extLst>
                  <a:ext uri="{FF2B5EF4-FFF2-40B4-BE49-F238E27FC236}">
                    <a16:creationId xmlns:a16="http://schemas.microsoft.com/office/drawing/2014/main" id="{60559C50-6DEF-4F26-A74E-17B91625022B}"/>
                  </a:ext>
                </a:extLst>
              </p:cNvPr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" name="Google Shape;3349;p32">
              <a:extLst>
                <a:ext uri="{FF2B5EF4-FFF2-40B4-BE49-F238E27FC236}">
                  <a16:creationId xmlns:a16="http://schemas.microsoft.com/office/drawing/2014/main" id="{FC663E3D-3BA0-4AA1-95DF-AC222A7A69ED}"/>
                </a:ext>
              </a:extLst>
            </p:cNvPr>
            <p:cNvGrpSpPr/>
            <p:nvPr/>
          </p:nvGrpSpPr>
          <p:grpSpPr>
            <a:xfrm>
              <a:off x="8650487" y="1493668"/>
              <a:ext cx="492699" cy="928676"/>
              <a:chOff x="8677401" y="1641329"/>
              <a:chExt cx="464942" cy="928676"/>
            </a:xfrm>
          </p:grpSpPr>
          <p:sp>
            <p:nvSpPr>
              <p:cNvPr id="158" name="Google Shape;3350;p32">
                <a:extLst>
                  <a:ext uri="{FF2B5EF4-FFF2-40B4-BE49-F238E27FC236}">
                    <a16:creationId xmlns:a16="http://schemas.microsoft.com/office/drawing/2014/main" id="{0B00CE9D-42A2-4FB3-BF38-E0ED61BA9BF5}"/>
                  </a:ext>
                </a:extLst>
              </p:cNvPr>
              <p:cNvSpPr/>
              <p:nvPr/>
            </p:nvSpPr>
            <p:spPr>
              <a:xfrm rot="10800000">
                <a:off x="8677401" y="1641329"/>
                <a:ext cx="464942" cy="928676"/>
              </a:xfrm>
              <a:custGeom>
                <a:avLst/>
                <a:gdLst/>
                <a:ahLst/>
                <a:cxnLst/>
                <a:rect l="l" t="t" r="r" b="b"/>
                <a:pathLst>
                  <a:path w="24649" h="49234" extrusionOk="0">
                    <a:moveTo>
                      <a:pt x="1" y="1"/>
                    </a:moveTo>
                    <a:lnTo>
                      <a:pt x="1" y="49234"/>
                    </a:lnTo>
                    <a:lnTo>
                      <a:pt x="24649" y="49234"/>
                    </a:lnTo>
                    <a:lnTo>
                      <a:pt x="246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3351;p32">
                <a:extLst>
                  <a:ext uri="{FF2B5EF4-FFF2-40B4-BE49-F238E27FC236}">
                    <a16:creationId xmlns:a16="http://schemas.microsoft.com/office/drawing/2014/main" id="{54842395-34F1-4BAA-BAA7-494A1985723D}"/>
                  </a:ext>
                </a:extLst>
              </p:cNvPr>
              <p:cNvSpPr/>
              <p:nvPr/>
            </p:nvSpPr>
            <p:spPr>
              <a:xfrm rot="10800000">
                <a:off x="8681960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04"/>
                      <a:pt x="21" y="4248"/>
                    </a:cubicBezTo>
                    <a:cubicBezTo>
                      <a:pt x="21" y="6817"/>
                      <a:pt x="2117" y="8520"/>
                      <a:pt x="4303" y="8520"/>
                    </a:cubicBezTo>
                    <a:cubicBezTo>
                      <a:pt x="5357" y="8520"/>
                      <a:pt x="6431" y="8125"/>
                      <a:pt x="7302" y="7240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3352;p32">
                <a:extLst>
                  <a:ext uri="{FF2B5EF4-FFF2-40B4-BE49-F238E27FC236}">
                    <a16:creationId xmlns:a16="http://schemas.microsoft.com/office/drawing/2014/main" id="{E015A4FA-88A7-462E-AD45-C70030879159}"/>
                  </a:ext>
                </a:extLst>
              </p:cNvPr>
              <p:cNvSpPr/>
              <p:nvPr/>
            </p:nvSpPr>
            <p:spPr>
              <a:xfrm rot="10800000">
                <a:off x="8681960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0"/>
                    </a:cubicBezTo>
                    <a:cubicBezTo>
                      <a:pt x="1904" y="0"/>
                      <a:pt x="0" y="1925"/>
                      <a:pt x="21" y="4248"/>
                    </a:cubicBezTo>
                    <a:cubicBezTo>
                      <a:pt x="21" y="6822"/>
                      <a:pt x="2125" y="8527"/>
                      <a:pt x="4315" y="8527"/>
                    </a:cubicBezTo>
                    <a:cubicBezTo>
                      <a:pt x="5365" y="8527"/>
                      <a:pt x="6435" y="8135"/>
                      <a:pt x="7302" y="7261"/>
                    </a:cubicBezTo>
                    <a:cubicBezTo>
                      <a:pt x="9968" y="4553"/>
                      <a:pt x="8052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3353;p32">
                <a:extLst>
                  <a:ext uri="{FF2B5EF4-FFF2-40B4-BE49-F238E27FC236}">
                    <a16:creationId xmlns:a16="http://schemas.microsoft.com/office/drawing/2014/main" id="{C094CCF6-BE45-4DEF-A8E0-636086130189}"/>
                  </a:ext>
                </a:extLst>
              </p:cNvPr>
              <p:cNvSpPr/>
              <p:nvPr/>
            </p:nvSpPr>
            <p:spPr>
              <a:xfrm rot="10800000">
                <a:off x="8681564" y="1907825"/>
                <a:ext cx="188436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32" extrusionOk="0">
                    <a:moveTo>
                      <a:pt x="4299" y="0"/>
                    </a:moveTo>
                    <a:cubicBezTo>
                      <a:pt x="4282" y="0"/>
                      <a:pt x="4265" y="0"/>
                      <a:pt x="4248" y="1"/>
                    </a:cubicBezTo>
                    <a:cubicBezTo>
                      <a:pt x="1904" y="1"/>
                      <a:pt x="0" y="1926"/>
                      <a:pt x="21" y="4269"/>
                    </a:cubicBezTo>
                    <a:cubicBezTo>
                      <a:pt x="21" y="6839"/>
                      <a:pt x="2127" y="8532"/>
                      <a:pt x="4319" y="8532"/>
                    </a:cubicBezTo>
                    <a:cubicBezTo>
                      <a:pt x="5376" y="8532"/>
                      <a:pt x="6452" y="8139"/>
                      <a:pt x="7323" y="7261"/>
                    </a:cubicBezTo>
                    <a:cubicBezTo>
                      <a:pt x="9989" y="4553"/>
                      <a:pt x="8073" y="0"/>
                      <a:pt x="42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3354;p32">
                <a:extLst>
                  <a:ext uri="{FF2B5EF4-FFF2-40B4-BE49-F238E27FC236}">
                    <a16:creationId xmlns:a16="http://schemas.microsoft.com/office/drawing/2014/main" id="{291B5148-E950-4302-9BE3-DAB4825C7EAE}"/>
                  </a:ext>
                </a:extLst>
              </p:cNvPr>
              <p:cNvSpPr/>
              <p:nvPr/>
            </p:nvSpPr>
            <p:spPr>
              <a:xfrm rot="10800000">
                <a:off x="8681564" y="1678206"/>
                <a:ext cx="188436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90" h="8528" extrusionOk="0">
                    <a:moveTo>
                      <a:pt x="4299" y="1"/>
                    </a:moveTo>
                    <a:cubicBezTo>
                      <a:pt x="4282" y="1"/>
                      <a:pt x="4265" y="1"/>
                      <a:pt x="4248" y="1"/>
                    </a:cubicBezTo>
                    <a:cubicBezTo>
                      <a:pt x="1904" y="1"/>
                      <a:pt x="0" y="1926"/>
                      <a:pt x="21" y="4249"/>
                    </a:cubicBezTo>
                    <a:cubicBezTo>
                      <a:pt x="21" y="6823"/>
                      <a:pt x="2125" y="8527"/>
                      <a:pt x="4322" y="8527"/>
                    </a:cubicBezTo>
                    <a:cubicBezTo>
                      <a:pt x="5375" y="8527"/>
                      <a:pt x="6449" y="8136"/>
                      <a:pt x="7323" y="7262"/>
                    </a:cubicBezTo>
                    <a:cubicBezTo>
                      <a:pt x="9989" y="4554"/>
                      <a:pt x="8073" y="1"/>
                      <a:pt x="4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3355;p32">
                <a:extLst>
                  <a:ext uri="{FF2B5EF4-FFF2-40B4-BE49-F238E27FC236}">
                    <a16:creationId xmlns:a16="http://schemas.microsoft.com/office/drawing/2014/main" id="{D7C29F30-5D64-454D-BC9D-EDA9A229AE90}"/>
                  </a:ext>
                </a:extLst>
              </p:cNvPr>
              <p:cNvSpPr/>
              <p:nvPr/>
            </p:nvSpPr>
            <p:spPr>
              <a:xfrm rot="10800000">
                <a:off x="8920349" y="2382436"/>
                <a:ext cx="188040" cy="160727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1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4"/>
                      <a:pt x="0" y="4248"/>
                    </a:cubicBezTo>
                    <a:cubicBezTo>
                      <a:pt x="0" y="6817"/>
                      <a:pt x="2106" y="8520"/>
                      <a:pt x="4298" y="8520"/>
                    </a:cubicBezTo>
                    <a:cubicBezTo>
                      <a:pt x="5355" y="8520"/>
                      <a:pt x="6432" y="8125"/>
                      <a:pt x="7303" y="7240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3356;p32">
                <a:extLst>
                  <a:ext uri="{FF2B5EF4-FFF2-40B4-BE49-F238E27FC236}">
                    <a16:creationId xmlns:a16="http://schemas.microsoft.com/office/drawing/2014/main" id="{729C5D44-9CD3-43DA-8F02-60600A5FEA37}"/>
                  </a:ext>
                </a:extLst>
              </p:cNvPr>
              <p:cNvSpPr/>
              <p:nvPr/>
            </p:nvSpPr>
            <p:spPr>
              <a:xfrm rot="10800000">
                <a:off x="8920349" y="2145121"/>
                <a:ext cx="188040" cy="160841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7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0"/>
                    </a:cubicBezTo>
                    <a:cubicBezTo>
                      <a:pt x="1883" y="0"/>
                      <a:pt x="0" y="1905"/>
                      <a:pt x="0" y="4248"/>
                    </a:cubicBezTo>
                    <a:cubicBezTo>
                      <a:pt x="0" y="6822"/>
                      <a:pt x="2114" y="8527"/>
                      <a:pt x="4310" y="8527"/>
                    </a:cubicBezTo>
                    <a:cubicBezTo>
                      <a:pt x="5363" y="8527"/>
                      <a:pt x="6435" y="8135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3357;p32">
                <a:extLst>
                  <a:ext uri="{FF2B5EF4-FFF2-40B4-BE49-F238E27FC236}">
                    <a16:creationId xmlns:a16="http://schemas.microsoft.com/office/drawing/2014/main" id="{DBFB560E-533E-4107-9C3F-2B26868EA9D7}"/>
                  </a:ext>
                </a:extLst>
              </p:cNvPr>
              <p:cNvSpPr/>
              <p:nvPr/>
            </p:nvSpPr>
            <p:spPr>
              <a:xfrm rot="10800000">
                <a:off x="8920349" y="1907825"/>
                <a:ext cx="188040" cy="16093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32" extrusionOk="0">
                    <a:moveTo>
                      <a:pt x="4279" y="0"/>
                    </a:moveTo>
                    <a:cubicBezTo>
                      <a:pt x="4261" y="0"/>
                      <a:pt x="4244" y="0"/>
                      <a:pt x="4227" y="1"/>
                    </a:cubicBezTo>
                    <a:cubicBezTo>
                      <a:pt x="1883" y="1"/>
                      <a:pt x="0" y="1926"/>
                      <a:pt x="0" y="4269"/>
                    </a:cubicBezTo>
                    <a:cubicBezTo>
                      <a:pt x="0" y="6839"/>
                      <a:pt x="2106" y="8532"/>
                      <a:pt x="4298" y="8532"/>
                    </a:cubicBezTo>
                    <a:cubicBezTo>
                      <a:pt x="5355" y="8532"/>
                      <a:pt x="6432" y="8139"/>
                      <a:pt x="7303" y="7261"/>
                    </a:cubicBezTo>
                    <a:cubicBezTo>
                      <a:pt x="9969" y="4553"/>
                      <a:pt x="8052" y="0"/>
                      <a:pt x="4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3358;p32">
                <a:extLst>
                  <a:ext uri="{FF2B5EF4-FFF2-40B4-BE49-F238E27FC236}">
                    <a16:creationId xmlns:a16="http://schemas.microsoft.com/office/drawing/2014/main" id="{577C34CA-F216-4EE8-9CD2-D440366649E5}"/>
                  </a:ext>
                </a:extLst>
              </p:cNvPr>
              <p:cNvSpPr/>
              <p:nvPr/>
            </p:nvSpPr>
            <p:spPr>
              <a:xfrm rot="10800000">
                <a:off x="8920349" y="1678206"/>
                <a:ext cx="188040" cy="160859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528" extrusionOk="0">
                    <a:moveTo>
                      <a:pt x="4279" y="1"/>
                    </a:moveTo>
                    <a:cubicBezTo>
                      <a:pt x="4261" y="1"/>
                      <a:pt x="4244" y="1"/>
                      <a:pt x="4227" y="1"/>
                    </a:cubicBezTo>
                    <a:cubicBezTo>
                      <a:pt x="1883" y="1"/>
                      <a:pt x="0" y="1905"/>
                      <a:pt x="0" y="4249"/>
                    </a:cubicBezTo>
                    <a:cubicBezTo>
                      <a:pt x="0" y="6823"/>
                      <a:pt x="2114" y="8527"/>
                      <a:pt x="4310" y="8527"/>
                    </a:cubicBezTo>
                    <a:cubicBezTo>
                      <a:pt x="5363" y="8527"/>
                      <a:pt x="6435" y="8136"/>
                      <a:pt x="7303" y="7262"/>
                    </a:cubicBezTo>
                    <a:cubicBezTo>
                      <a:pt x="9969" y="4554"/>
                      <a:pt x="8052" y="1"/>
                      <a:pt x="4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3359;p32">
              <a:extLst>
                <a:ext uri="{FF2B5EF4-FFF2-40B4-BE49-F238E27FC236}">
                  <a16:creationId xmlns:a16="http://schemas.microsoft.com/office/drawing/2014/main" id="{B32DB3CB-F75D-42F3-9E86-E98EF96A1B13}"/>
                </a:ext>
              </a:extLst>
            </p:cNvPr>
            <p:cNvGrpSpPr/>
            <p:nvPr/>
          </p:nvGrpSpPr>
          <p:grpSpPr>
            <a:xfrm>
              <a:off x="7491999" y="1045"/>
              <a:ext cx="674108" cy="251833"/>
              <a:chOff x="7536387" y="-182"/>
              <a:chExt cx="674108" cy="251833"/>
            </a:xfrm>
          </p:grpSpPr>
          <p:sp>
            <p:nvSpPr>
              <p:cNvPr id="154" name="Google Shape;3360;p32">
                <a:extLst>
                  <a:ext uri="{FF2B5EF4-FFF2-40B4-BE49-F238E27FC236}">
                    <a16:creationId xmlns:a16="http://schemas.microsoft.com/office/drawing/2014/main" id="{1A22BC81-B536-4475-98E1-3FB6AAB9DE7B}"/>
                  </a:ext>
                </a:extLst>
              </p:cNvPr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3361;p32">
                <a:extLst>
                  <a:ext uri="{FF2B5EF4-FFF2-40B4-BE49-F238E27FC236}">
                    <a16:creationId xmlns:a16="http://schemas.microsoft.com/office/drawing/2014/main" id="{73808C11-1AC9-4C2D-A889-B59F9FE70ADC}"/>
                  </a:ext>
                </a:extLst>
              </p:cNvPr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3362;p32">
                <a:extLst>
                  <a:ext uri="{FF2B5EF4-FFF2-40B4-BE49-F238E27FC236}">
                    <a16:creationId xmlns:a16="http://schemas.microsoft.com/office/drawing/2014/main" id="{96EFC433-4668-4F2B-A746-9CEA91424DEC}"/>
                  </a:ext>
                </a:extLst>
              </p:cNvPr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3363;p32">
                <a:extLst>
                  <a:ext uri="{FF2B5EF4-FFF2-40B4-BE49-F238E27FC236}">
                    <a16:creationId xmlns:a16="http://schemas.microsoft.com/office/drawing/2014/main" id="{08D0759A-B93D-44F5-9C1C-46A61A83205C}"/>
                  </a:ext>
                </a:extLst>
              </p:cNvPr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3" name="슬라이드 번호 개체 틀 5">
            <a:extLst>
              <a:ext uri="{FF2B5EF4-FFF2-40B4-BE49-F238E27FC236}">
                <a16:creationId xmlns:a16="http://schemas.microsoft.com/office/drawing/2014/main" id="{FDC01C0F-AD3A-43B6-8D78-7D71129968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">
    <p:spTree>
      <p:nvGrpSpPr>
        <p:cNvPr id="1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p22"/>
          <p:cNvSpPr txBox="1">
            <a:spLocks noGrp="1"/>
          </p:cNvSpPr>
          <p:nvPr>
            <p:ph type="title"/>
          </p:nvPr>
        </p:nvSpPr>
        <p:spPr>
          <a:xfrm>
            <a:off x="1417200" y="824120"/>
            <a:ext cx="63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rgbClr val="7AC75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grpSp>
        <p:nvGrpSpPr>
          <p:cNvPr id="2607" name="Google Shape;2607;p22"/>
          <p:cNvGrpSpPr/>
          <p:nvPr userDrawn="1"/>
        </p:nvGrpSpPr>
        <p:grpSpPr>
          <a:xfrm rot="-5400000">
            <a:off x="8667612" y="4173751"/>
            <a:ext cx="474807" cy="477976"/>
            <a:chOff x="458271" y="4665278"/>
            <a:chExt cx="474807" cy="477976"/>
          </a:xfrm>
        </p:grpSpPr>
        <p:sp>
          <p:nvSpPr>
            <p:cNvPr id="2608" name="Google Shape;2608;p22"/>
            <p:cNvSpPr/>
            <p:nvPr/>
          </p:nvSpPr>
          <p:spPr>
            <a:xfrm>
              <a:off x="458271" y="4665278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2"/>
            <p:cNvSpPr/>
            <p:nvPr/>
          </p:nvSpPr>
          <p:spPr>
            <a:xfrm>
              <a:off x="718353" y="4936829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2"/>
            <p:cNvSpPr/>
            <p:nvPr/>
          </p:nvSpPr>
          <p:spPr>
            <a:xfrm>
              <a:off x="478398" y="4936829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2"/>
            <p:cNvSpPr/>
            <p:nvPr/>
          </p:nvSpPr>
          <p:spPr>
            <a:xfrm>
              <a:off x="478398" y="4712642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2"/>
            <p:cNvSpPr/>
            <p:nvPr/>
          </p:nvSpPr>
          <p:spPr>
            <a:xfrm>
              <a:off x="718353" y="4712642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22"/>
          <p:cNvGrpSpPr/>
          <p:nvPr userDrawn="1"/>
        </p:nvGrpSpPr>
        <p:grpSpPr>
          <a:xfrm rot="-5400000">
            <a:off x="8667612" y="4666329"/>
            <a:ext cx="474807" cy="477976"/>
            <a:chOff x="826" y="4665278"/>
            <a:chExt cx="474807" cy="477976"/>
          </a:xfrm>
        </p:grpSpPr>
        <p:sp>
          <p:nvSpPr>
            <p:cNvPr id="2614" name="Google Shape;2614;p22"/>
            <p:cNvSpPr/>
            <p:nvPr/>
          </p:nvSpPr>
          <p:spPr>
            <a:xfrm>
              <a:off x="826" y="4665278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2"/>
            <p:cNvSpPr/>
            <p:nvPr/>
          </p:nvSpPr>
          <p:spPr>
            <a:xfrm>
              <a:off x="246327" y="4936829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2"/>
            <p:cNvSpPr/>
            <p:nvPr/>
          </p:nvSpPr>
          <p:spPr>
            <a:xfrm>
              <a:off x="21349" y="4936829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2"/>
            <p:cNvSpPr/>
            <p:nvPr/>
          </p:nvSpPr>
          <p:spPr>
            <a:xfrm>
              <a:off x="21462" y="4712642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2"/>
            <p:cNvSpPr/>
            <p:nvPr/>
          </p:nvSpPr>
          <p:spPr>
            <a:xfrm>
              <a:off x="246327" y="4712642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22"/>
          <p:cNvGrpSpPr/>
          <p:nvPr userDrawn="1"/>
        </p:nvGrpSpPr>
        <p:grpSpPr>
          <a:xfrm rot="-5400000">
            <a:off x="8550595" y="2868504"/>
            <a:ext cx="934995" cy="251833"/>
            <a:chOff x="1597309" y="4891426"/>
            <a:chExt cx="934995" cy="251833"/>
          </a:xfrm>
        </p:grpSpPr>
        <p:sp>
          <p:nvSpPr>
            <p:cNvPr id="2620" name="Google Shape;2620;p22"/>
            <p:cNvSpPr/>
            <p:nvPr/>
          </p:nvSpPr>
          <p:spPr>
            <a:xfrm>
              <a:off x="1597309" y="4891426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2"/>
            <p:cNvSpPr/>
            <p:nvPr/>
          </p:nvSpPr>
          <p:spPr>
            <a:xfrm>
              <a:off x="1602666" y="4930680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2"/>
            <p:cNvSpPr/>
            <p:nvPr/>
          </p:nvSpPr>
          <p:spPr>
            <a:xfrm>
              <a:off x="2308762" y="4930680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2"/>
            <p:cNvSpPr/>
            <p:nvPr/>
          </p:nvSpPr>
          <p:spPr>
            <a:xfrm>
              <a:off x="1831983" y="4930680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2"/>
            <p:cNvSpPr/>
            <p:nvPr/>
          </p:nvSpPr>
          <p:spPr>
            <a:xfrm>
              <a:off x="2061696" y="4930680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22"/>
          <p:cNvGrpSpPr/>
          <p:nvPr userDrawn="1"/>
        </p:nvGrpSpPr>
        <p:grpSpPr>
          <a:xfrm rot="-5400000">
            <a:off x="8291884" y="4780949"/>
            <a:ext cx="231765" cy="491810"/>
            <a:chOff x="826" y="3727523"/>
            <a:chExt cx="226576" cy="485068"/>
          </a:xfrm>
        </p:grpSpPr>
        <p:sp>
          <p:nvSpPr>
            <p:cNvPr id="2626" name="Google Shape;2626;p22"/>
            <p:cNvSpPr/>
            <p:nvPr/>
          </p:nvSpPr>
          <p:spPr>
            <a:xfrm>
              <a:off x="826" y="3727523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2"/>
            <p:cNvSpPr/>
            <p:nvPr/>
          </p:nvSpPr>
          <p:spPr>
            <a:xfrm>
              <a:off x="7937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2"/>
            <p:cNvSpPr/>
            <p:nvPr/>
          </p:nvSpPr>
          <p:spPr>
            <a:xfrm>
              <a:off x="7937" y="4002602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9" name="Google Shape;2629;p22"/>
          <p:cNvGrpSpPr/>
          <p:nvPr userDrawn="1"/>
        </p:nvGrpSpPr>
        <p:grpSpPr>
          <a:xfrm rot="-5400000">
            <a:off x="8291606" y="4538818"/>
            <a:ext cx="230730" cy="490404"/>
            <a:chOff x="247676" y="3727523"/>
            <a:chExt cx="226161" cy="485068"/>
          </a:xfrm>
        </p:grpSpPr>
        <p:sp>
          <p:nvSpPr>
            <p:cNvPr id="2630" name="Google Shape;2630;p22"/>
            <p:cNvSpPr/>
            <p:nvPr/>
          </p:nvSpPr>
          <p:spPr>
            <a:xfrm>
              <a:off x="247676" y="3727523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2"/>
            <p:cNvSpPr/>
            <p:nvPr/>
          </p:nvSpPr>
          <p:spPr>
            <a:xfrm>
              <a:off x="253203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2"/>
            <p:cNvSpPr/>
            <p:nvPr/>
          </p:nvSpPr>
          <p:spPr>
            <a:xfrm>
              <a:off x="253203" y="4002998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3" name="Google Shape;2633;p22"/>
          <p:cNvGrpSpPr/>
          <p:nvPr userDrawn="1"/>
        </p:nvGrpSpPr>
        <p:grpSpPr>
          <a:xfrm rot="-5400000">
            <a:off x="8681039" y="3691293"/>
            <a:ext cx="674108" cy="251833"/>
            <a:chOff x="933070" y="4891426"/>
            <a:chExt cx="674108" cy="251833"/>
          </a:xfrm>
        </p:grpSpPr>
        <p:sp>
          <p:nvSpPr>
            <p:cNvPr id="2634" name="Google Shape;2634;p22"/>
            <p:cNvSpPr/>
            <p:nvPr/>
          </p:nvSpPr>
          <p:spPr>
            <a:xfrm>
              <a:off x="933070" y="4891426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2"/>
            <p:cNvSpPr/>
            <p:nvPr/>
          </p:nvSpPr>
          <p:spPr>
            <a:xfrm>
              <a:off x="935560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2"/>
            <p:cNvSpPr/>
            <p:nvPr/>
          </p:nvSpPr>
          <p:spPr>
            <a:xfrm>
              <a:off x="1165254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2"/>
            <p:cNvSpPr/>
            <p:nvPr/>
          </p:nvSpPr>
          <p:spPr>
            <a:xfrm>
              <a:off x="1389157" y="4939545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8" name="Google Shape;2638;p22"/>
          <p:cNvGrpSpPr/>
          <p:nvPr userDrawn="1"/>
        </p:nvGrpSpPr>
        <p:grpSpPr>
          <a:xfrm rot="-5400000">
            <a:off x="6624757" y="4562718"/>
            <a:ext cx="232084" cy="929469"/>
            <a:chOff x="53" y="1196432"/>
            <a:chExt cx="232084" cy="929469"/>
          </a:xfrm>
        </p:grpSpPr>
        <p:sp>
          <p:nvSpPr>
            <p:cNvPr id="2639" name="Google Shape;2639;p22"/>
            <p:cNvSpPr/>
            <p:nvPr/>
          </p:nvSpPr>
          <p:spPr>
            <a:xfrm>
              <a:off x="53" y="1196432"/>
              <a:ext cx="232084" cy="929469"/>
            </a:xfrm>
            <a:custGeom>
              <a:avLst/>
              <a:gdLst/>
              <a:ahLst/>
              <a:cxnLst/>
              <a:rect l="l" t="t" r="r" b="b"/>
              <a:pathLst>
                <a:path w="12304" h="49276" extrusionOk="0">
                  <a:moveTo>
                    <a:pt x="0" y="0"/>
                  </a:moveTo>
                  <a:lnTo>
                    <a:pt x="0" y="49275"/>
                  </a:lnTo>
                  <a:lnTo>
                    <a:pt x="12303" y="49275"/>
                  </a:lnTo>
                  <a:lnTo>
                    <a:pt x="12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2"/>
            <p:cNvSpPr/>
            <p:nvPr/>
          </p:nvSpPr>
          <p:spPr>
            <a:xfrm>
              <a:off x="35572" y="1250097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307" y="0"/>
                  </a:moveTo>
                  <a:cubicBezTo>
                    <a:pt x="2136" y="0"/>
                    <a:pt x="49" y="1677"/>
                    <a:pt x="21" y="4227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5"/>
                    <a:pt x="7302" y="1277"/>
                  </a:cubicBezTo>
                  <a:cubicBezTo>
                    <a:pt x="6434" y="395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2"/>
            <p:cNvSpPr/>
            <p:nvPr/>
          </p:nvSpPr>
          <p:spPr>
            <a:xfrm>
              <a:off x="35572" y="1913150"/>
              <a:ext cx="187871" cy="160671"/>
            </a:xfrm>
            <a:custGeom>
              <a:avLst/>
              <a:gdLst/>
              <a:ahLst/>
              <a:cxnLst/>
              <a:rect l="l" t="t" r="r" b="b"/>
              <a:pathLst>
                <a:path w="9960" h="8518" extrusionOk="0">
                  <a:moveTo>
                    <a:pt x="4307" y="1"/>
                  </a:moveTo>
                  <a:cubicBezTo>
                    <a:pt x="2136" y="1"/>
                    <a:pt x="49" y="1678"/>
                    <a:pt x="21" y="4228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6"/>
                    <a:pt x="7302" y="1278"/>
                  </a:cubicBezTo>
                  <a:cubicBezTo>
                    <a:pt x="6434" y="396"/>
                    <a:pt x="5361" y="1"/>
                    <a:pt x="43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2"/>
            <p:cNvSpPr/>
            <p:nvPr/>
          </p:nvSpPr>
          <p:spPr>
            <a:xfrm>
              <a:off x="35572" y="1461910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06" y="1"/>
                  </a:moveTo>
                  <a:cubicBezTo>
                    <a:pt x="2125" y="1"/>
                    <a:pt x="35" y="1679"/>
                    <a:pt x="21" y="4234"/>
                  </a:cubicBezTo>
                  <a:cubicBezTo>
                    <a:pt x="0" y="6599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1" y="391"/>
                    <a:pt x="5358" y="1"/>
                    <a:pt x="43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2"/>
            <p:cNvSpPr/>
            <p:nvPr/>
          </p:nvSpPr>
          <p:spPr>
            <a:xfrm>
              <a:off x="35572" y="1693981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19" y="1"/>
                  </a:moveTo>
                  <a:cubicBezTo>
                    <a:pt x="2144" y="1"/>
                    <a:pt x="49" y="1680"/>
                    <a:pt x="21" y="4234"/>
                  </a:cubicBezTo>
                  <a:cubicBezTo>
                    <a:pt x="0" y="6578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8" y="392"/>
                    <a:pt x="5369" y="1"/>
                    <a:pt x="43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4" name="Google Shape;2644;p22"/>
          <p:cNvGrpSpPr/>
          <p:nvPr userDrawn="1"/>
        </p:nvGrpSpPr>
        <p:grpSpPr>
          <a:xfrm rot="-5400000">
            <a:off x="7451109" y="4445516"/>
            <a:ext cx="464942" cy="928676"/>
            <a:chOff x="1222" y="2573071"/>
            <a:chExt cx="464942" cy="928676"/>
          </a:xfrm>
        </p:grpSpPr>
        <p:sp>
          <p:nvSpPr>
            <p:cNvPr id="2645" name="Google Shape;2645;p22"/>
            <p:cNvSpPr/>
            <p:nvPr/>
          </p:nvSpPr>
          <p:spPr>
            <a:xfrm>
              <a:off x="1222" y="2573071"/>
              <a:ext cx="464942" cy="928676"/>
            </a:xfrm>
            <a:custGeom>
              <a:avLst/>
              <a:gdLst/>
              <a:ahLst/>
              <a:cxnLst/>
              <a:rect l="l" t="t" r="r" b="b"/>
              <a:pathLst>
                <a:path w="24649" h="49234" extrusionOk="0">
                  <a:moveTo>
                    <a:pt x="1" y="1"/>
                  </a:moveTo>
                  <a:lnTo>
                    <a:pt x="1" y="49234"/>
                  </a:lnTo>
                  <a:lnTo>
                    <a:pt x="24649" y="49234"/>
                  </a:lnTo>
                  <a:lnTo>
                    <a:pt x="246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2"/>
            <p:cNvSpPr/>
            <p:nvPr/>
          </p:nvSpPr>
          <p:spPr>
            <a:xfrm>
              <a:off x="273565" y="2599913"/>
              <a:ext cx="188040" cy="160727"/>
            </a:xfrm>
            <a:custGeom>
              <a:avLst/>
              <a:gdLst/>
              <a:ahLst/>
              <a:cxnLst/>
              <a:rect l="l" t="t" r="r" b="b"/>
              <a:pathLst>
                <a:path w="9969" h="8521" extrusionOk="0">
                  <a:moveTo>
                    <a:pt x="4299" y="0"/>
                  </a:moveTo>
                  <a:cubicBezTo>
                    <a:pt x="4282" y="0"/>
                    <a:pt x="4265" y="0"/>
                    <a:pt x="4248" y="0"/>
                  </a:cubicBezTo>
                  <a:cubicBezTo>
                    <a:pt x="1904" y="0"/>
                    <a:pt x="0" y="1904"/>
                    <a:pt x="21" y="4248"/>
                  </a:cubicBezTo>
                  <a:cubicBezTo>
                    <a:pt x="21" y="6817"/>
                    <a:pt x="2117" y="8520"/>
                    <a:pt x="4303" y="8520"/>
                  </a:cubicBezTo>
                  <a:cubicBezTo>
                    <a:pt x="5357" y="8520"/>
                    <a:pt x="6431" y="8125"/>
                    <a:pt x="7302" y="7240"/>
                  </a:cubicBezTo>
                  <a:cubicBezTo>
                    <a:pt x="9968" y="4553"/>
                    <a:pt x="8052" y="0"/>
                    <a:pt x="4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2"/>
            <p:cNvSpPr/>
            <p:nvPr/>
          </p:nvSpPr>
          <p:spPr>
            <a:xfrm>
              <a:off x="273565" y="2837115"/>
              <a:ext cx="188040" cy="160841"/>
            </a:xfrm>
            <a:custGeom>
              <a:avLst/>
              <a:gdLst/>
              <a:ahLst/>
              <a:cxnLst/>
              <a:rect l="l" t="t" r="r" b="b"/>
              <a:pathLst>
                <a:path w="9969" h="8527" extrusionOk="0">
                  <a:moveTo>
                    <a:pt x="4299" y="0"/>
                  </a:moveTo>
                  <a:cubicBezTo>
                    <a:pt x="4282" y="0"/>
                    <a:pt x="4265" y="0"/>
                    <a:pt x="4248" y="0"/>
                  </a:cubicBezTo>
                  <a:cubicBezTo>
                    <a:pt x="1904" y="0"/>
                    <a:pt x="0" y="1925"/>
                    <a:pt x="21" y="4248"/>
                  </a:cubicBezTo>
                  <a:cubicBezTo>
                    <a:pt x="21" y="6822"/>
                    <a:pt x="2125" y="8527"/>
                    <a:pt x="4315" y="8527"/>
                  </a:cubicBezTo>
                  <a:cubicBezTo>
                    <a:pt x="5365" y="8527"/>
                    <a:pt x="6435" y="8135"/>
                    <a:pt x="7302" y="7261"/>
                  </a:cubicBezTo>
                  <a:cubicBezTo>
                    <a:pt x="9968" y="4553"/>
                    <a:pt x="8052" y="0"/>
                    <a:pt x="4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2"/>
            <p:cNvSpPr/>
            <p:nvPr/>
          </p:nvSpPr>
          <p:spPr>
            <a:xfrm>
              <a:off x="273565" y="3074317"/>
              <a:ext cx="188436" cy="160935"/>
            </a:xfrm>
            <a:custGeom>
              <a:avLst/>
              <a:gdLst/>
              <a:ahLst/>
              <a:cxnLst/>
              <a:rect l="l" t="t" r="r" b="b"/>
              <a:pathLst>
                <a:path w="9990" h="8532" extrusionOk="0">
                  <a:moveTo>
                    <a:pt x="4299" y="0"/>
                  </a:moveTo>
                  <a:cubicBezTo>
                    <a:pt x="4282" y="0"/>
                    <a:pt x="4265" y="0"/>
                    <a:pt x="4248" y="1"/>
                  </a:cubicBezTo>
                  <a:cubicBezTo>
                    <a:pt x="1904" y="1"/>
                    <a:pt x="0" y="1926"/>
                    <a:pt x="21" y="4269"/>
                  </a:cubicBezTo>
                  <a:cubicBezTo>
                    <a:pt x="21" y="6839"/>
                    <a:pt x="2127" y="8532"/>
                    <a:pt x="4319" y="8532"/>
                  </a:cubicBezTo>
                  <a:cubicBezTo>
                    <a:pt x="5376" y="8532"/>
                    <a:pt x="6452" y="8139"/>
                    <a:pt x="7323" y="7261"/>
                  </a:cubicBezTo>
                  <a:cubicBezTo>
                    <a:pt x="9989" y="4553"/>
                    <a:pt x="8073" y="0"/>
                    <a:pt x="4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2"/>
            <p:cNvSpPr/>
            <p:nvPr/>
          </p:nvSpPr>
          <p:spPr>
            <a:xfrm>
              <a:off x="273565" y="3304012"/>
              <a:ext cx="188436" cy="160859"/>
            </a:xfrm>
            <a:custGeom>
              <a:avLst/>
              <a:gdLst/>
              <a:ahLst/>
              <a:cxnLst/>
              <a:rect l="l" t="t" r="r" b="b"/>
              <a:pathLst>
                <a:path w="9990" h="8528" extrusionOk="0">
                  <a:moveTo>
                    <a:pt x="4299" y="1"/>
                  </a:moveTo>
                  <a:cubicBezTo>
                    <a:pt x="4282" y="1"/>
                    <a:pt x="4265" y="1"/>
                    <a:pt x="4248" y="1"/>
                  </a:cubicBezTo>
                  <a:cubicBezTo>
                    <a:pt x="1904" y="1"/>
                    <a:pt x="0" y="1926"/>
                    <a:pt x="21" y="4249"/>
                  </a:cubicBezTo>
                  <a:cubicBezTo>
                    <a:pt x="21" y="6823"/>
                    <a:pt x="2125" y="8527"/>
                    <a:pt x="4322" y="8527"/>
                  </a:cubicBezTo>
                  <a:cubicBezTo>
                    <a:pt x="5375" y="8527"/>
                    <a:pt x="6449" y="8136"/>
                    <a:pt x="7323" y="7262"/>
                  </a:cubicBezTo>
                  <a:cubicBezTo>
                    <a:pt x="9989" y="4554"/>
                    <a:pt x="8073" y="1"/>
                    <a:pt x="42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2"/>
            <p:cNvSpPr/>
            <p:nvPr/>
          </p:nvSpPr>
          <p:spPr>
            <a:xfrm>
              <a:off x="35176" y="2599913"/>
              <a:ext cx="188040" cy="160727"/>
            </a:xfrm>
            <a:custGeom>
              <a:avLst/>
              <a:gdLst/>
              <a:ahLst/>
              <a:cxnLst/>
              <a:rect l="l" t="t" r="r" b="b"/>
              <a:pathLst>
                <a:path w="9969" h="8521" extrusionOk="0">
                  <a:moveTo>
                    <a:pt x="4279" y="0"/>
                  </a:moveTo>
                  <a:cubicBezTo>
                    <a:pt x="4261" y="0"/>
                    <a:pt x="4244" y="0"/>
                    <a:pt x="4227" y="0"/>
                  </a:cubicBezTo>
                  <a:cubicBezTo>
                    <a:pt x="1883" y="0"/>
                    <a:pt x="0" y="1904"/>
                    <a:pt x="0" y="4248"/>
                  </a:cubicBezTo>
                  <a:cubicBezTo>
                    <a:pt x="0" y="6817"/>
                    <a:pt x="2106" y="8520"/>
                    <a:pt x="4298" y="8520"/>
                  </a:cubicBezTo>
                  <a:cubicBezTo>
                    <a:pt x="5355" y="8520"/>
                    <a:pt x="6432" y="8125"/>
                    <a:pt x="7303" y="7240"/>
                  </a:cubicBezTo>
                  <a:cubicBezTo>
                    <a:pt x="9969" y="4553"/>
                    <a:pt x="8052" y="0"/>
                    <a:pt x="4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2"/>
            <p:cNvSpPr/>
            <p:nvPr/>
          </p:nvSpPr>
          <p:spPr>
            <a:xfrm>
              <a:off x="35176" y="2837115"/>
              <a:ext cx="188040" cy="160841"/>
            </a:xfrm>
            <a:custGeom>
              <a:avLst/>
              <a:gdLst/>
              <a:ahLst/>
              <a:cxnLst/>
              <a:rect l="l" t="t" r="r" b="b"/>
              <a:pathLst>
                <a:path w="9969" h="8527" extrusionOk="0">
                  <a:moveTo>
                    <a:pt x="4279" y="0"/>
                  </a:moveTo>
                  <a:cubicBezTo>
                    <a:pt x="4261" y="0"/>
                    <a:pt x="4244" y="0"/>
                    <a:pt x="4227" y="0"/>
                  </a:cubicBezTo>
                  <a:cubicBezTo>
                    <a:pt x="1883" y="0"/>
                    <a:pt x="0" y="1905"/>
                    <a:pt x="0" y="4248"/>
                  </a:cubicBezTo>
                  <a:cubicBezTo>
                    <a:pt x="0" y="6822"/>
                    <a:pt x="2114" y="8527"/>
                    <a:pt x="4310" y="8527"/>
                  </a:cubicBezTo>
                  <a:cubicBezTo>
                    <a:pt x="5363" y="8527"/>
                    <a:pt x="6435" y="8135"/>
                    <a:pt x="7303" y="7261"/>
                  </a:cubicBezTo>
                  <a:cubicBezTo>
                    <a:pt x="9969" y="4553"/>
                    <a:pt x="8052" y="0"/>
                    <a:pt x="4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2"/>
            <p:cNvSpPr/>
            <p:nvPr/>
          </p:nvSpPr>
          <p:spPr>
            <a:xfrm>
              <a:off x="35176" y="3074317"/>
              <a:ext cx="188040" cy="160935"/>
            </a:xfrm>
            <a:custGeom>
              <a:avLst/>
              <a:gdLst/>
              <a:ahLst/>
              <a:cxnLst/>
              <a:rect l="l" t="t" r="r" b="b"/>
              <a:pathLst>
                <a:path w="9969" h="8532" extrusionOk="0">
                  <a:moveTo>
                    <a:pt x="4279" y="0"/>
                  </a:moveTo>
                  <a:cubicBezTo>
                    <a:pt x="4261" y="0"/>
                    <a:pt x="4244" y="0"/>
                    <a:pt x="4227" y="1"/>
                  </a:cubicBezTo>
                  <a:cubicBezTo>
                    <a:pt x="1883" y="1"/>
                    <a:pt x="0" y="1926"/>
                    <a:pt x="0" y="4269"/>
                  </a:cubicBezTo>
                  <a:cubicBezTo>
                    <a:pt x="0" y="6839"/>
                    <a:pt x="2106" y="8532"/>
                    <a:pt x="4298" y="8532"/>
                  </a:cubicBezTo>
                  <a:cubicBezTo>
                    <a:pt x="5355" y="8532"/>
                    <a:pt x="6432" y="8139"/>
                    <a:pt x="7303" y="7261"/>
                  </a:cubicBezTo>
                  <a:cubicBezTo>
                    <a:pt x="9969" y="4553"/>
                    <a:pt x="8052" y="0"/>
                    <a:pt x="4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2"/>
            <p:cNvSpPr/>
            <p:nvPr/>
          </p:nvSpPr>
          <p:spPr>
            <a:xfrm>
              <a:off x="35176" y="3304012"/>
              <a:ext cx="188040" cy="160859"/>
            </a:xfrm>
            <a:custGeom>
              <a:avLst/>
              <a:gdLst/>
              <a:ahLst/>
              <a:cxnLst/>
              <a:rect l="l" t="t" r="r" b="b"/>
              <a:pathLst>
                <a:path w="9969" h="8528" extrusionOk="0">
                  <a:moveTo>
                    <a:pt x="4279" y="1"/>
                  </a:moveTo>
                  <a:cubicBezTo>
                    <a:pt x="4261" y="1"/>
                    <a:pt x="4244" y="1"/>
                    <a:pt x="4227" y="1"/>
                  </a:cubicBezTo>
                  <a:cubicBezTo>
                    <a:pt x="1883" y="1"/>
                    <a:pt x="0" y="1905"/>
                    <a:pt x="0" y="4249"/>
                  </a:cubicBezTo>
                  <a:cubicBezTo>
                    <a:pt x="0" y="6823"/>
                    <a:pt x="2114" y="8527"/>
                    <a:pt x="4310" y="8527"/>
                  </a:cubicBezTo>
                  <a:cubicBezTo>
                    <a:pt x="5363" y="8527"/>
                    <a:pt x="6435" y="8136"/>
                    <a:pt x="7303" y="7262"/>
                  </a:cubicBezTo>
                  <a:cubicBezTo>
                    <a:pt x="9969" y="4554"/>
                    <a:pt x="8052" y="1"/>
                    <a:pt x="42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4" name="Google Shape;2654;p22"/>
          <p:cNvGrpSpPr/>
          <p:nvPr userDrawn="1"/>
        </p:nvGrpSpPr>
        <p:grpSpPr>
          <a:xfrm>
            <a:off x="11" y="-12"/>
            <a:ext cx="2951467" cy="2601983"/>
            <a:chOff x="11" y="-12"/>
            <a:chExt cx="2951467" cy="2601983"/>
          </a:xfrm>
        </p:grpSpPr>
        <p:grpSp>
          <p:nvGrpSpPr>
            <p:cNvPr id="2655" name="Google Shape;2655;p22"/>
            <p:cNvGrpSpPr/>
            <p:nvPr/>
          </p:nvGrpSpPr>
          <p:grpSpPr>
            <a:xfrm rot="-5400000">
              <a:off x="3413" y="495841"/>
              <a:ext cx="471436" cy="477976"/>
              <a:chOff x="8210487" y="-177"/>
              <a:chExt cx="474807" cy="477976"/>
            </a:xfrm>
          </p:grpSpPr>
          <p:sp>
            <p:nvSpPr>
              <p:cNvPr id="2656" name="Google Shape;2656;p22"/>
              <p:cNvSpPr/>
              <p:nvPr/>
            </p:nvSpPr>
            <p:spPr>
              <a:xfrm rot="10800000">
                <a:off x="8210487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22"/>
              <p:cNvSpPr/>
              <p:nvPr/>
            </p:nvSpPr>
            <p:spPr>
              <a:xfrm rot="10800000">
                <a:off x="8240473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22"/>
              <p:cNvSpPr/>
              <p:nvPr/>
            </p:nvSpPr>
            <p:spPr>
              <a:xfrm rot="10800000">
                <a:off x="848044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22"/>
              <p:cNvSpPr/>
              <p:nvPr/>
            </p:nvSpPr>
            <p:spPr>
              <a:xfrm rot="10800000">
                <a:off x="8480051" y="272555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22"/>
              <p:cNvSpPr/>
              <p:nvPr/>
            </p:nvSpPr>
            <p:spPr>
              <a:xfrm rot="10800000">
                <a:off x="8240473" y="272555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1" name="Google Shape;2661;p22"/>
            <p:cNvGrpSpPr/>
            <p:nvPr/>
          </p:nvGrpSpPr>
          <p:grpSpPr>
            <a:xfrm rot="-5400000">
              <a:off x="-3507" y="6446"/>
              <a:ext cx="485158" cy="476398"/>
              <a:chOff x="8667932" y="-177"/>
              <a:chExt cx="474807" cy="477976"/>
            </a:xfrm>
          </p:grpSpPr>
          <p:sp>
            <p:nvSpPr>
              <p:cNvPr id="2662" name="Google Shape;2662;p22"/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22"/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22"/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22"/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22"/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7" name="Google Shape;2667;p22"/>
            <p:cNvGrpSpPr/>
            <p:nvPr/>
          </p:nvGrpSpPr>
          <p:grpSpPr>
            <a:xfrm rot="-5400000">
              <a:off x="-341570" y="2008556"/>
              <a:ext cx="934995" cy="251833"/>
              <a:chOff x="6611261" y="-182"/>
              <a:chExt cx="934995" cy="251833"/>
            </a:xfrm>
          </p:grpSpPr>
          <p:sp>
            <p:nvSpPr>
              <p:cNvPr id="2668" name="Google Shape;2668;p22"/>
              <p:cNvSpPr/>
              <p:nvPr/>
            </p:nvSpPr>
            <p:spPr>
              <a:xfrm rot="10800000">
                <a:off x="6611261" y="-182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22"/>
              <p:cNvSpPr/>
              <p:nvPr/>
            </p:nvSpPr>
            <p:spPr>
              <a:xfrm rot="10800000">
                <a:off x="7350859" y="49934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22"/>
              <p:cNvSpPr/>
              <p:nvPr/>
            </p:nvSpPr>
            <p:spPr>
              <a:xfrm rot="10800000">
                <a:off x="664517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22"/>
              <p:cNvSpPr/>
              <p:nvPr/>
            </p:nvSpPr>
            <p:spPr>
              <a:xfrm rot="10800000">
                <a:off x="7121958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22"/>
              <p:cNvSpPr/>
              <p:nvPr/>
            </p:nvSpPr>
            <p:spPr>
              <a:xfrm rot="10800000">
                <a:off x="6892245" y="49934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3" name="Google Shape;2673;p22"/>
            <p:cNvGrpSpPr/>
            <p:nvPr/>
          </p:nvGrpSpPr>
          <p:grpSpPr>
            <a:xfrm rot="-5400000">
              <a:off x="1135631" y="112363"/>
              <a:ext cx="233647" cy="518489"/>
              <a:chOff x="8690807" y="930485"/>
              <a:chExt cx="226161" cy="485068"/>
            </a:xfrm>
          </p:grpSpPr>
          <p:sp>
            <p:nvSpPr>
              <p:cNvPr id="2674" name="Google Shape;2674;p22"/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22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22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7" name="Google Shape;2677;p22"/>
            <p:cNvGrpSpPr/>
            <p:nvPr/>
          </p:nvGrpSpPr>
          <p:grpSpPr>
            <a:xfrm rot="-5400000">
              <a:off x="507663" y="740268"/>
              <a:ext cx="236256" cy="719281"/>
              <a:chOff x="7981165" y="243746"/>
              <a:chExt cx="229330" cy="698195"/>
            </a:xfrm>
          </p:grpSpPr>
          <p:sp>
            <p:nvSpPr>
              <p:cNvPr id="2678" name="Google Shape;2678;p22"/>
              <p:cNvSpPr/>
              <p:nvPr/>
            </p:nvSpPr>
            <p:spPr>
              <a:xfrm rot="10800000">
                <a:off x="7981165" y="243746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22"/>
              <p:cNvSpPr/>
              <p:nvPr/>
            </p:nvSpPr>
            <p:spPr>
              <a:xfrm rot="10800000">
                <a:off x="7994594" y="756428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22"/>
              <p:cNvSpPr/>
              <p:nvPr/>
            </p:nvSpPr>
            <p:spPr>
              <a:xfrm rot="10800000">
                <a:off x="7994594" y="52631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22"/>
              <p:cNvSpPr/>
              <p:nvPr/>
            </p:nvSpPr>
            <p:spPr>
              <a:xfrm rot="10800000">
                <a:off x="7994594" y="296228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2" name="Google Shape;2682;p22"/>
            <p:cNvGrpSpPr/>
            <p:nvPr/>
          </p:nvGrpSpPr>
          <p:grpSpPr>
            <a:xfrm rot="-5400000">
              <a:off x="2370702" y="-347934"/>
              <a:ext cx="232084" cy="929469"/>
              <a:chOff x="8911428" y="3017176"/>
              <a:chExt cx="232084" cy="929469"/>
            </a:xfrm>
          </p:grpSpPr>
          <p:sp>
            <p:nvSpPr>
              <p:cNvPr id="2683" name="Google Shape;2683;p22"/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22"/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22"/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22"/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22"/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8" name="Google Shape;2688;p22"/>
            <p:cNvGrpSpPr/>
            <p:nvPr/>
          </p:nvGrpSpPr>
          <p:grpSpPr>
            <a:xfrm rot="-5400000">
              <a:off x="1523618" y="2248"/>
              <a:ext cx="486713" cy="483541"/>
              <a:chOff x="8677401" y="2565264"/>
              <a:chExt cx="466111" cy="451908"/>
            </a:xfrm>
          </p:grpSpPr>
          <p:sp>
            <p:nvSpPr>
              <p:cNvPr id="2689" name="Google Shape;2689;p22"/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22"/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22"/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22"/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22"/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4" name="Google Shape;2694;p22"/>
            <p:cNvGrpSpPr/>
            <p:nvPr/>
          </p:nvGrpSpPr>
          <p:grpSpPr>
            <a:xfrm rot="-5400000">
              <a:off x="250552" y="240914"/>
              <a:ext cx="970335" cy="488483"/>
              <a:chOff x="8210498" y="469492"/>
              <a:chExt cx="933015" cy="469695"/>
            </a:xfrm>
          </p:grpSpPr>
          <p:sp>
            <p:nvSpPr>
              <p:cNvPr id="2695" name="Google Shape;2695;p22"/>
              <p:cNvSpPr/>
              <p:nvPr/>
            </p:nvSpPr>
            <p:spPr>
              <a:xfrm rot="10800000">
                <a:off x="8210498" y="469492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22"/>
              <p:cNvSpPr/>
              <p:nvPr/>
            </p:nvSpPr>
            <p:spPr>
              <a:xfrm rot="10800000">
                <a:off x="8921689" y="751694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22"/>
              <p:cNvSpPr/>
              <p:nvPr/>
            </p:nvSpPr>
            <p:spPr>
              <a:xfrm rot="10800000">
                <a:off x="8697918" y="75169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22"/>
              <p:cNvSpPr/>
              <p:nvPr/>
            </p:nvSpPr>
            <p:spPr>
              <a:xfrm rot="10800000">
                <a:off x="8480051" y="75169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22"/>
              <p:cNvSpPr/>
              <p:nvPr/>
            </p:nvSpPr>
            <p:spPr>
              <a:xfrm rot="10800000">
                <a:off x="8252715" y="751694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22"/>
              <p:cNvSpPr/>
              <p:nvPr/>
            </p:nvSpPr>
            <p:spPr>
              <a:xfrm rot="10800000">
                <a:off x="8921689" y="510549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22"/>
              <p:cNvSpPr/>
              <p:nvPr/>
            </p:nvSpPr>
            <p:spPr>
              <a:xfrm rot="10800000">
                <a:off x="8697918" y="51054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22"/>
              <p:cNvSpPr/>
              <p:nvPr/>
            </p:nvSpPr>
            <p:spPr>
              <a:xfrm rot="10800000">
                <a:off x="8480051" y="51054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22"/>
              <p:cNvSpPr/>
              <p:nvPr/>
            </p:nvSpPr>
            <p:spPr>
              <a:xfrm rot="10800000">
                <a:off x="8279556" y="510549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4" name="Google Shape;2704;p22"/>
            <p:cNvGrpSpPr/>
            <p:nvPr/>
          </p:nvGrpSpPr>
          <p:grpSpPr>
            <a:xfrm rot="-5400000">
              <a:off x="-211127" y="1192428"/>
              <a:ext cx="674108" cy="251833"/>
              <a:chOff x="7536387" y="-182"/>
              <a:chExt cx="674108" cy="251833"/>
            </a:xfrm>
          </p:grpSpPr>
          <p:sp>
            <p:nvSpPr>
              <p:cNvPr id="2705" name="Google Shape;2705;p22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22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22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22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9" name="Google Shape;2709;p22"/>
            <p:cNvGrpSpPr/>
            <p:nvPr/>
          </p:nvGrpSpPr>
          <p:grpSpPr>
            <a:xfrm rot="-5400000">
              <a:off x="1131657" y="-137451"/>
              <a:ext cx="241789" cy="518489"/>
              <a:chOff x="8690807" y="930485"/>
              <a:chExt cx="226161" cy="485068"/>
            </a:xfrm>
          </p:grpSpPr>
          <p:sp>
            <p:nvSpPr>
              <p:cNvPr id="2710" name="Google Shape;2710;p22"/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22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22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3" name="Google Shape;3224;p32">
            <a:extLst>
              <a:ext uri="{FF2B5EF4-FFF2-40B4-BE49-F238E27FC236}">
                <a16:creationId xmlns:a16="http://schemas.microsoft.com/office/drawing/2014/main" id="{182E5908-4CB8-4EFD-8E46-F8C92DFBFAFA}"/>
              </a:ext>
            </a:extLst>
          </p:cNvPr>
          <p:cNvGrpSpPr/>
          <p:nvPr/>
        </p:nvGrpSpPr>
        <p:grpSpPr>
          <a:xfrm>
            <a:off x="-468" y="4177835"/>
            <a:ext cx="226576" cy="485068"/>
            <a:chOff x="826" y="3727523"/>
            <a:chExt cx="226576" cy="485068"/>
          </a:xfrm>
        </p:grpSpPr>
        <p:sp>
          <p:nvSpPr>
            <p:cNvPr id="586" name="Google Shape;3225;p32">
              <a:extLst>
                <a:ext uri="{FF2B5EF4-FFF2-40B4-BE49-F238E27FC236}">
                  <a16:creationId xmlns:a16="http://schemas.microsoft.com/office/drawing/2014/main" id="{2B0FAB29-59EF-4229-A36C-A7BCAB647EB0}"/>
                </a:ext>
              </a:extLst>
            </p:cNvPr>
            <p:cNvSpPr/>
            <p:nvPr/>
          </p:nvSpPr>
          <p:spPr>
            <a:xfrm>
              <a:off x="826" y="3727523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3226;p32">
              <a:extLst>
                <a:ext uri="{FF2B5EF4-FFF2-40B4-BE49-F238E27FC236}">
                  <a16:creationId xmlns:a16="http://schemas.microsoft.com/office/drawing/2014/main" id="{CD6E0E35-3236-41F5-9DB6-A4FEC4531020}"/>
                </a:ext>
              </a:extLst>
            </p:cNvPr>
            <p:cNvSpPr/>
            <p:nvPr/>
          </p:nvSpPr>
          <p:spPr>
            <a:xfrm>
              <a:off x="7937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3227;p32">
              <a:extLst>
                <a:ext uri="{FF2B5EF4-FFF2-40B4-BE49-F238E27FC236}">
                  <a16:creationId xmlns:a16="http://schemas.microsoft.com/office/drawing/2014/main" id="{E5985A54-A183-4CA9-9726-685CF7AC1299}"/>
                </a:ext>
              </a:extLst>
            </p:cNvPr>
            <p:cNvSpPr/>
            <p:nvPr/>
          </p:nvSpPr>
          <p:spPr>
            <a:xfrm>
              <a:off x="7937" y="4002602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3228;p32">
            <a:extLst>
              <a:ext uri="{FF2B5EF4-FFF2-40B4-BE49-F238E27FC236}">
                <a16:creationId xmlns:a16="http://schemas.microsoft.com/office/drawing/2014/main" id="{CBF7E0ED-65FD-46C3-9E5C-065020D22AE4}"/>
              </a:ext>
            </a:extLst>
          </p:cNvPr>
          <p:cNvGrpSpPr/>
          <p:nvPr/>
        </p:nvGrpSpPr>
        <p:grpSpPr>
          <a:xfrm>
            <a:off x="239767" y="4177785"/>
            <a:ext cx="226161" cy="485068"/>
            <a:chOff x="226597" y="3727523"/>
            <a:chExt cx="226161" cy="485068"/>
          </a:xfrm>
        </p:grpSpPr>
        <p:sp>
          <p:nvSpPr>
            <p:cNvPr id="583" name="Google Shape;3229;p32">
              <a:extLst>
                <a:ext uri="{FF2B5EF4-FFF2-40B4-BE49-F238E27FC236}">
                  <a16:creationId xmlns:a16="http://schemas.microsoft.com/office/drawing/2014/main" id="{818ED27C-22CD-4078-A89F-3A7E5C27EF68}"/>
                </a:ext>
              </a:extLst>
            </p:cNvPr>
            <p:cNvSpPr/>
            <p:nvPr/>
          </p:nvSpPr>
          <p:spPr>
            <a:xfrm>
              <a:off x="226597" y="3727523"/>
              <a:ext cx="226161" cy="485068"/>
            </a:xfrm>
            <a:custGeom>
              <a:avLst/>
              <a:gdLst/>
              <a:ahLst/>
              <a:cxnLst/>
              <a:rect l="l" t="t" r="r" b="b"/>
              <a:pathLst>
                <a:path w="11990" h="25716" extrusionOk="0">
                  <a:moveTo>
                    <a:pt x="0" y="0"/>
                  </a:moveTo>
                  <a:lnTo>
                    <a:pt x="0" y="25715"/>
                  </a:lnTo>
                  <a:lnTo>
                    <a:pt x="11989" y="25715"/>
                  </a:lnTo>
                  <a:lnTo>
                    <a:pt x="119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3230;p32">
              <a:extLst>
                <a:ext uri="{FF2B5EF4-FFF2-40B4-BE49-F238E27FC236}">
                  <a16:creationId xmlns:a16="http://schemas.microsoft.com/office/drawing/2014/main" id="{EB6401EF-C7A1-4D1D-8FCC-FE80FE7FC127}"/>
                </a:ext>
              </a:extLst>
            </p:cNvPr>
            <p:cNvSpPr/>
            <p:nvPr/>
          </p:nvSpPr>
          <p:spPr>
            <a:xfrm>
              <a:off x="232123" y="3766192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7"/>
                  </a:cubicBezTo>
                  <a:cubicBezTo>
                    <a:pt x="3497" y="8045"/>
                    <a:pt x="4557" y="8433"/>
                    <a:pt x="5598" y="8433"/>
                  </a:cubicBezTo>
                  <a:cubicBezTo>
                    <a:pt x="7746" y="8433"/>
                    <a:pt x="9806" y="6778"/>
                    <a:pt x="9834" y="4269"/>
                  </a:cubicBezTo>
                  <a:cubicBezTo>
                    <a:pt x="9834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3231;p32">
              <a:extLst>
                <a:ext uri="{FF2B5EF4-FFF2-40B4-BE49-F238E27FC236}">
                  <a16:creationId xmlns:a16="http://schemas.microsoft.com/office/drawing/2014/main" id="{3E9F1E0F-C564-429E-B999-277F1F7FBF08}"/>
                </a:ext>
              </a:extLst>
            </p:cNvPr>
            <p:cNvSpPr/>
            <p:nvPr/>
          </p:nvSpPr>
          <p:spPr>
            <a:xfrm>
              <a:off x="232123" y="4002998"/>
              <a:ext cx="185909" cy="159067"/>
            </a:xfrm>
            <a:custGeom>
              <a:avLst/>
              <a:gdLst/>
              <a:ahLst/>
              <a:cxnLst/>
              <a:rect l="l" t="t" r="r" b="b"/>
              <a:pathLst>
                <a:path w="9856" h="8433" extrusionOk="0">
                  <a:moveTo>
                    <a:pt x="5629" y="1"/>
                  </a:moveTo>
                  <a:cubicBezTo>
                    <a:pt x="1883" y="1"/>
                    <a:pt x="0" y="4520"/>
                    <a:pt x="2636" y="7178"/>
                  </a:cubicBezTo>
                  <a:cubicBezTo>
                    <a:pt x="3490" y="8045"/>
                    <a:pt x="4548" y="8433"/>
                    <a:pt x="5588" y="8433"/>
                  </a:cubicBezTo>
                  <a:cubicBezTo>
                    <a:pt x="7736" y="8433"/>
                    <a:pt x="9806" y="6778"/>
                    <a:pt x="9834" y="4269"/>
                  </a:cubicBezTo>
                  <a:cubicBezTo>
                    <a:pt x="985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3232;p32">
            <a:extLst>
              <a:ext uri="{FF2B5EF4-FFF2-40B4-BE49-F238E27FC236}">
                <a16:creationId xmlns:a16="http://schemas.microsoft.com/office/drawing/2014/main" id="{11EE4CB8-C0DF-419B-AF07-2DD652714FBC}"/>
              </a:ext>
            </a:extLst>
          </p:cNvPr>
          <p:cNvGrpSpPr/>
          <p:nvPr/>
        </p:nvGrpSpPr>
        <p:grpSpPr>
          <a:xfrm>
            <a:off x="945473" y="4891676"/>
            <a:ext cx="674108" cy="251833"/>
            <a:chOff x="933070" y="4891426"/>
            <a:chExt cx="674108" cy="251833"/>
          </a:xfrm>
        </p:grpSpPr>
        <p:sp>
          <p:nvSpPr>
            <p:cNvPr id="579" name="Google Shape;3233;p32">
              <a:extLst>
                <a:ext uri="{FF2B5EF4-FFF2-40B4-BE49-F238E27FC236}">
                  <a16:creationId xmlns:a16="http://schemas.microsoft.com/office/drawing/2014/main" id="{02E0EFB6-B74E-40FF-889D-6AD1FB6395EF}"/>
                </a:ext>
              </a:extLst>
            </p:cNvPr>
            <p:cNvSpPr/>
            <p:nvPr/>
          </p:nvSpPr>
          <p:spPr>
            <a:xfrm>
              <a:off x="933070" y="4891426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3234;p32">
              <a:extLst>
                <a:ext uri="{FF2B5EF4-FFF2-40B4-BE49-F238E27FC236}">
                  <a16:creationId xmlns:a16="http://schemas.microsoft.com/office/drawing/2014/main" id="{585DF566-AC0B-44C9-87D5-C917B1E73F61}"/>
                </a:ext>
              </a:extLst>
            </p:cNvPr>
            <p:cNvSpPr/>
            <p:nvPr/>
          </p:nvSpPr>
          <p:spPr>
            <a:xfrm>
              <a:off x="935560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3235;p32">
              <a:extLst>
                <a:ext uri="{FF2B5EF4-FFF2-40B4-BE49-F238E27FC236}">
                  <a16:creationId xmlns:a16="http://schemas.microsoft.com/office/drawing/2014/main" id="{8BB64804-AB0B-46F8-97D7-07B72772DDA3}"/>
                </a:ext>
              </a:extLst>
            </p:cNvPr>
            <p:cNvSpPr/>
            <p:nvPr/>
          </p:nvSpPr>
          <p:spPr>
            <a:xfrm>
              <a:off x="1165254" y="4939545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3236;p32">
              <a:extLst>
                <a:ext uri="{FF2B5EF4-FFF2-40B4-BE49-F238E27FC236}">
                  <a16:creationId xmlns:a16="http://schemas.microsoft.com/office/drawing/2014/main" id="{415A9F5A-65B1-48C7-96F9-120392EFDB1C}"/>
                </a:ext>
              </a:extLst>
            </p:cNvPr>
            <p:cNvSpPr/>
            <p:nvPr/>
          </p:nvSpPr>
          <p:spPr>
            <a:xfrm>
              <a:off x="1389157" y="4939545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3248;p32">
            <a:extLst>
              <a:ext uri="{FF2B5EF4-FFF2-40B4-BE49-F238E27FC236}">
                <a16:creationId xmlns:a16="http://schemas.microsoft.com/office/drawing/2014/main" id="{DAF0E93F-34A1-4A0F-9850-661255A99993}"/>
              </a:ext>
            </a:extLst>
          </p:cNvPr>
          <p:cNvGrpSpPr/>
          <p:nvPr/>
        </p:nvGrpSpPr>
        <p:grpSpPr>
          <a:xfrm>
            <a:off x="1625350" y="4910726"/>
            <a:ext cx="903023" cy="233273"/>
            <a:chOff x="1222" y="3501752"/>
            <a:chExt cx="903023" cy="233273"/>
          </a:xfrm>
        </p:grpSpPr>
        <p:sp>
          <p:nvSpPr>
            <p:cNvPr id="565" name="Google Shape;3249;p32">
              <a:extLst>
                <a:ext uri="{FF2B5EF4-FFF2-40B4-BE49-F238E27FC236}">
                  <a16:creationId xmlns:a16="http://schemas.microsoft.com/office/drawing/2014/main" id="{2770C8E4-EF1A-47BA-A992-301E2A4FABF4}"/>
                </a:ext>
              </a:extLst>
            </p:cNvPr>
            <p:cNvSpPr/>
            <p:nvPr/>
          </p:nvSpPr>
          <p:spPr>
            <a:xfrm>
              <a:off x="1222" y="3501752"/>
              <a:ext cx="903023" cy="233273"/>
            </a:xfrm>
            <a:custGeom>
              <a:avLst/>
              <a:gdLst/>
              <a:ahLst/>
              <a:cxnLst/>
              <a:rect l="l" t="t" r="r" b="b"/>
              <a:pathLst>
                <a:path w="47874" h="12367" extrusionOk="0">
                  <a:moveTo>
                    <a:pt x="1" y="1"/>
                  </a:moveTo>
                  <a:lnTo>
                    <a:pt x="1" y="12367"/>
                  </a:lnTo>
                  <a:lnTo>
                    <a:pt x="47874" y="12367"/>
                  </a:lnTo>
                  <a:lnTo>
                    <a:pt x="478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3250;p32">
              <a:extLst>
                <a:ext uri="{FF2B5EF4-FFF2-40B4-BE49-F238E27FC236}">
                  <a16:creationId xmlns:a16="http://schemas.microsoft.com/office/drawing/2014/main" id="{320C9B18-54C0-46B5-B126-D457E2A0A2B0}"/>
                </a:ext>
              </a:extLst>
            </p:cNvPr>
            <p:cNvSpPr/>
            <p:nvPr/>
          </p:nvSpPr>
          <p:spPr>
            <a:xfrm>
              <a:off x="7372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24" y="0"/>
                  </a:moveTo>
                  <a:cubicBezTo>
                    <a:pt x="4659" y="0"/>
                    <a:pt x="3572" y="398"/>
                    <a:pt x="2688" y="1289"/>
                  </a:cubicBezTo>
                  <a:cubicBezTo>
                    <a:pt x="1" y="3997"/>
                    <a:pt x="1938" y="8613"/>
                    <a:pt x="5754" y="8613"/>
                  </a:cubicBezTo>
                  <a:cubicBezTo>
                    <a:pt x="5771" y="8613"/>
                    <a:pt x="5788" y="8613"/>
                    <a:pt x="5805" y="8612"/>
                  </a:cubicBezTo>
                  <a:cubicBezTo>
                    <a:pt x="8170" y="8591"/>
                    <a:pt x="10074" y="6667"/>
                    <a:pt x="10053" y="4302"/>
                  </a:cubicBezTo>
                  <a:cubicBezTo>
                    <a:pt x="10053" y="1717"/>
                    <a:pt x="7936" y="0"/>
                    <a:pt x="5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3251;p32">
              <a:extLst>
                <a:ext uri="{FF2B5EF4-FFF2-40B4-BE49-F238E27FC236}">
                  <a16:creationId xmlns:a16="http://schemas.microsoft.com/office/drawing/2014/main" id="{EC99C477-CBE0-4528-B430-A709EEA3249C}"/>
                </a:ext>
              </a:extLst>
            </p:cNvPr>
            <p:cNvSpPr/>
            <p:nvPr/>
          </p:nvSpPr>
          <p:spPr>
            <a:xfrm>
              <a:off x="663726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0" y="0"/>
                  </a:moveTo>
                  <a:cubicBezTo>
                    <a:pt x="4648" y="0"/>
                    <a:pt x="3565" y="398"/>
                    <a:pt x="2688" y="1289"/>
                  </a:cubicBezTo>
                  <a:cubicBezTo>
                    <a:pt x="1" y="3997"/>
                    <a:pt x="1917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39" y="1717"/>
                    <a:pt x="7918" y="0"/>
                    <a:pt x="57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3252;p32">
              <a:extLst>
                <a:ext uri="{FF2B5EF4-FFF2-40B4-BE49-F238E27FC236}">
                  <a16:creationId xmlns:a16="http://schemas.microsoft.com/office/drawing/2014/main" id="{D59A6C0A-9F2E-4F44-91B2-8DEA8B2F6EF8}"/>
                </a:ext>
              </a:extLst>
            </p:cNvPr>
            <p:cNvSpPr/>
            <p:nvPr/>
          </p:nvSpPr>
          <p:spPr>
            <a:xfrm>
              <a:off x="216958" y="3537837"/>
              <a:ext cx="190021" cy="162463"/>
            </a:xfrm>
            <a:custGeom>
              <a:avLst/>
              <a:gdLst/>
              <a:ahLst/>
              <a:cxnLst/>
              <a:rect l="l" t="t" r="r" b="b"/>
              <a:pathLst>
                <a:path w="10074" h="8613" extrusionOk="0">
                  <a:moveTo>
                    <a:pt x="5730" y="0"/>
                  </a:moveTo>
                  <a:cubicBezTo>
                    <a:pt x="4668" y="0"/>
                    <a:pt x="3585" y="398"/>
                    <a:pt x="2708" y="1289"/>
                  </a:cubicBezTo>
                  <a:cubicBezTo>
                    <a:pt x="0" y="3997"/>
                    <a:pt x="1937" y="8613"/>
                    <a:pt x="5753" y="8613"/>
                  </a:cubicBezTo>
                  <a:cubicBezTo>
                    <a:pt x="5770" y="8613"/>
                    <a:pt x="5788" y="8613"/>
                    <a:pt x="5805" y="8612"/>
                  </a:cubicBezTo>
                  <a:cubicBezTo>
                    <a:pt x="8169" y="8591"/>
                    <a:pt x="10073" y="6667"/>
                    <a:pt x="10052" y="4302"/>
                  </a:cubicBezTo>
                  <a:cubicBezTo>
                    <a:pt x="10052" y="1717"/>
                    <a:pt x="7936" y="0"/>
                    <a:pt x="57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3253;p32">
              <a:extLst>
                <a:ext uri="{FF2B5EF4-FFF2-40B4-BE49-F238E27FC236}">
                  <a16:creationId xmlns:a16="http://schemas.microsoft.com/office/drawing/2014/main" id="{3F361D2E-28DB-4370-A903-9BA1320BFEF1}"/>
                </a:ext>
              </a:extLst>
            </p:cNvPr>
            <p:cNvSpPr/>
            <p:nvPr/>
          </p:nvSpPr>
          <p:spPr>
            <a:xfrm>
              <a:off x="446651" y="3537837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5" y="0"/>
                  </a:moveTo>
                  <a:cubicBezTo>
                    <a:pt x="4650" y="0"/>
                    <a:pt x="3565" y="398"/>
                    <a:pt x="2688" y="1289"/>
                  </a:cubicBezTo>
                  <a:cubicBezTo>
                    <a:pt x="1" y="3997"/>
                    <a:pt x="1938" y="8613"/>
                    <a:pt x="5733" y="8613"/>
                  </a:cubicBezTo>
                  <a:cubicBezTo>
                    <a:pt x="5750" y="8613"/>
                    <a:pt x="5767" y="8613"/>
                    <a:pt x="5784" y="8612"/>
                  </a:cubicBezTo>
                  <a:cubicBezTo>
                    <a:pt x="8149" y="8591"/>
                    <a:pt x="10053" y="6667"/>
                    <a:pt x="10053" y="4302"/>
                  </a:cubicBezTo>
                  <a:cubicBezTo>
                    <a:pt x="10053" y="1717"/>
                    <a:pt x="7927" y="0"/>
                    <a:pt x="5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3260;p32">
            <a:extLst>
              <a:ext uri="{FF2B5EF4-FFF2-40B4-BE49-F238E27FC236}">
                <a16:creationId xmlns:a16="http://schemas.microsoft.com/office/drawing/2014/main" id="{569A28EF-916F-41CE-88AE-DEE386BE239E}"/>
              </a:ext>
            </a:extLst>
          </p:cNvPr>
          <p:cNvGrpSpPr/>
          <p:nvPr/>
        </p:nvGrpSpPr>
        <p:grpSpPr>
          <a:xfrm>
            <a:off x="-1241" y="4673872"/>
            <a:ext cx="933015" cy="469695"/>
            <a:chOff x="53" y="4203889"/>
            <a:chExt cx="933015" cy="469695"/>
          </a:xfrm>
        </p:grpSpPr>
        <p:sp>
          <p:nvSpPr>
            <p:cNvPr id="551" name="Google Shape;3261;p32">
              <a:extLst>
                <a:ext uri="{FF2B5EF4-FFF2-40B4-BE49-F238E27FC236}">
                  <a16:creationId xmlns:a16="http://schemas.microsoft.com/office/drawing/2014/main" id="{C5997FC5-2CA5-431C-8313-D677EAE363F3}"/>
                </a:ext>
              </a:extLst>
            </p:cNvPr>
            <p:cNvSpPr/>
            <p:nvPr/>
          </p:nvSpPr>
          <p:spPr>
            <a:xfrm>
              <a:off x="53" y="4203889"/>
              <a:ext cx="933015" cy="469695"/>
            </a:xfrm>
            <a:custGeom>
              <a:avLst/>
              <a:gdLst/>
              <a:ahLst/>
              <a:cxnLst/>
              <a:rect l="l" t="t" r="r" b="b"/>
              <a:pathLst>
                <a:path w="49464" h="24901" extrusionOk="0">
                  <a:moveTo>
                    <a:pt x="0" y="1"/>
                  </a:moveTo>
                  <a:lnTo>
                    <a:pt x="0" y="24900"/>
                  </a:lnTo>
                  <a:lnTo>
                    <a:pt x="49463" y="24900"/>
                  </a:lnTo>
                  <a:lnTo>
                    <a:pt x="49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3262;p32">
              <a:extLst>
                <a:ext uri="{FF2B5EF4-FFF2-40B4-BE49-F238E27FC236}">
                  <a16:creationId xmlns:a16="http://schemas.microsoft.com/office/drawing/2014/main" id="{323C62F7-46B5-41F3-BFF1-B84BFC351819}"/>
                </a:ext>
              </a:extLst>
            </p:cNvPr>
            <p:cNvSpPr/>
            <p:nvPr/>
          </p:nvSpPr>
          <p:spPr>
            <a:xfrm>
              <a:off x="35572" y="4232070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3"/>
                    <a:pt x="21" y="4198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3263;p32">
              <a:extLst>
                <a:ext uri="{FF2B5EF4-FFF2-40B4-BE49-F238E27FC236}">
                  <a16:creationId xmlns:a16="http://schemas.microsoft.com/office/drawing/2014/main" id="{C23A6039-FD67-44DE-9F86-DDAAF109B33F}"/>
                </a:ext>
              </a:extLst>
            </p:cNvPr>
            <p:cNvSpPr/>
            <p:nvPr/>
          </p:nvSpPr>
          <p:spPr>
            <a:xfrm>
              <a:off x="259739" y="4232334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0"/>
                    <a:pt x="4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3264;p32">
              <a:extLst>
                <a:ext uri="{FF2B5EF4-FFF2-40B4-BE49-F238E27FC236}">
                  <a16:creationId xmlns:a16="http://schemas.microsoft.com/office/drawing/2014/main" id="{B307725E-FD56-4827-B643-321E653CFB5E}"/>
                </a:ext>
              </a:extLst>
            </p:cNvPr>
            <p:cNvSpPr/>
            <p:nvPr/>
          </p:nvSpPr>
          <p:spPr>
            <a:xfrm>
              <a:off x="477209" y="4232334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0"/>
                  </a:moveTo>
                  <a:cubicBezTo>
                    <a:pt x="2122" y="0"/>
                    <a:pt x="50" y="1660"/>
                    <a:pt x="22" y="4184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0"/>
                    <a:pt x="4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3265;p32">
              <a:extLst>
                <a:ext uri="{FF2B5EF4-FFF2-40B4-BE49-F238E27FC236}">
                  <a16:creationId xmlns:a16="http://schemas.microsoft.com/office/drawing/2014/main" id="{9E38EC52-F79F-4A82-8BAB-14F3EFC23B19}"/>
                </a:ext>
              </a:extLst>
            </p:cNvPr>
            <p:cNvSpPr/>
            <p:nvPr/>
          </p:nvSpPr>
          <p:spPr>
            <a:xfrm>
              <a:off x="704545" y="4232165"/>
              <a:ext cx="186305" cy="159218"/>
            </a:xfrm>
            <a:custGeom>
              <a:avLst/>
              <a:gdLst/>
              <a:ahLst/>
              <a:cxnLst/>
              <a:rect l="l" t="t" r="r" b="b"/>
              <a:pathLst>
                <a:path w="9877" h="8441" extrusionOk="0">
                  <a:moveTo>
                    <a:pt x="4276" y="0"/>
                  </a:moveTo>
                  <a:cubicBezTo>
                    <a:pt x="2121" y="0"/>
                    <a:pt x="50" y="1669"/>
                    <a:pt x="22" y="4193"/>
                  </a:cubicBezTo>
                  <a:cubicBezTo>
                    <a:pt x="1" y="6537"/>
                    <a:pt x="1905" y="8441"/>
                    <a:pt x="4248" y="8441"/>
                  </a:cubicBezTo>
                  <a:cubicBezTo>
                    <a:pt x="7993" y="8441"/>
                    <a:pt x="9877" y="3921"/>
                    <a:pt x="7240" y="1264"/>
                  </a:cubicBezTo>
                  <a:cubicBezTo>
                    <a:pt x="6381" y="391"/>
                    <a:pt x="5319" y="0"/>
                    <a:pt x="4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3266;p32">
              <a:extLst>
                <a:ext uri="{FF2B5EF4-FFF2-40B4-BE49-F238E27FC236}">
                  <a16:creationId xmlns:a16="http://schemas.microsoft.com/office/drawing/2014/main" id="{D645D252-E489-4383-A8CD-D1029423676F}"/>
                </a:ext>
              </a:extLst>
            </p:cNvPr>
            <p:cNvSpPr/>
            <p:nvPr/>
          </p:nvSpPr>
          <p:spPr>
            <a:xfrm>
              <a:off x="35572" y="4473215"/>
              <a:ext cx="186305" cy="159313"/>
            </a:xfrm>
            <a:custGeom>
              <a:avLst/>
              <a:gdLst/>
              <a:ahLst/>
              <a:cxnLst/>
              <a:rect l="l" t="t" r="r" b="b"/>
              <a:pathLst>
                <a:path w="9877" h="8446" extrusionOk="0">
                  <a:moveTo>
                    <a:pt x="4253" y="1"/>
                  </a:moveTo>
                  <a:cubicBezTo>
                    <a:pt x="2096" y="1"/>
                    <a:pt x="35" y="1664"/>
                    <a:pt x="21" y="4199"/>
                  </a:cubicBezTo>
                  <a:cubicBezTo>
                    <a:pt x="0" y="6542"/>
                    <a:pt x="1883" y="8446"/>
                    <a:pt x="4227" y="8446"/>
                  </a:cubicBezTo>
                  <a:cubicBezTo>
                    <a:pt x="7972" y="8446"/>
                    <a:pt x="9876" y="3926"/>
                    <a:pt x="7240" y="1269"/>
                  </a:cubicBezTo>
                  <a:cubicBezTo>
                    <a:pt x="6371" y="393"/>
                    <a:pt x="5301" y="1"/>
                    <a:pt x="4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3267;p32">
              <a:extLst>
                <a:ext uri="{FF2B5EF4-FFF2-40B4-BE49-F238E27FC236}">
                  <a16:creationId xmlns:a16="http://schemas.microsoft.com/office/drawing/2014/main" id="{EF113B21-588B-4750-BCA8-42D6BA67FE27}"/>
                </a:ext>
              </a:extLst>
            </p:cNvPr>
            <p:cNvSpPr/>
            <p:nvPr/>
          </p:nvSpPr>
          <p:spPr>
            <a:xfrm>
              <a:off x="259739" y="4473479"/>
              <a:ext cx="185909" cy="159049"/>
            </a:xfrm>
            <a:custGeom>
              <a:avLst/>
              <a:gdLst/>
              <a:ahLst/>
              <a:cxnLst/>
              <a:rect l="l" t="t" r="r" b="b"/>
              <a:pathLst>
                <a:path w="9856" h="8432" extrusionOk="0">
                  <a:moveTo>
                    <a:pt x="4270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884" y="8432"/>
                    <a:pt x="4227" y="8432"/>
                  </a:cubicBezTo>
                  <a:cubicBezTo>
                    <a:pt x="7973" y="8432"/>
                    <a:pt x="9856" y="3912"/>
                    <a:pt x="7219" y="1255"/>
                  </a:cubicBezTo>
                  <a:cubicBezTo>
                    <a:pt x="6367" y="389"/>
                    <a:pt x="5310" y="1"/>
                    <a:pt x="4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3268;p32">
              <a:extLst>
                <a:ext uri="{FF2B5EF4-FFF2-40B4-BE49-F238E27FC236}">
                  <a16:creationId xmlns:a16="http://schemas.microsoft.com/office/drawing/2014/main" id="{BBF5D950-8028-4160-91D9-E1B3249F13C1}"/>
                </a:ext>
              </a:extLst>
            </p:cNvPr>
            <p:cNvSpPr/>
            <p:nvPr/>
          </p:nvSpPr>
          <p:spPr>
            <a:xfrm>
              <a:off x="477209" y="4473479"/>
              <a:ext cx="186305" cy="159049"/>
            </a:xfrm>
            <a:custGeom>
              <a:avLst/>
              <a:gdLst/>
              <a:ahLst/>
              <a:cxnLst/>
              <a:rect l="l" t="t" r="r" b="b"/>
              <a:pathLst>
                <a:path w="9877" h="8432" extrusionOk="0">
                  <a:moveTo>
                    <a:pt x="4277" y="1"/>
                  </a:moveTo>
                  <a:cubicBezTo>
                    <a:pt x="2122" y="1"/>
                    <a:pt x="50" y="1660"/>
                    <a:pt x="22" y="4185"/>
                  </a:cubicBezTo>
                  <a:cubicBezTo>
                    <a:pt x="1" y="6507"/>
                    <a:pt x="1905" y="8432"/>
                    <a:pt x="4248" y="8432"/>
                  </a:cubicBezTo>
                  <a:cubicBezTo>
                    <a:pt x="7993" y="8432"/>
                    <a:pt x="9877" y="3912"/>
                    <a:pt x="7240" y="1255"/>
                  </a:cubicBezTo>
                  <a:cubicBezTo>
                    <a:pt x="6381" y="389"/>
                    <a:pt x="5319" y="1"/>
                    <a:pt x="4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3269;p32">
              <a:extLst>
                <a:ext uri="{FF2B5EF4-FFF2-40B4-BE49-F238E27FC236}">
                  <a16:creationId xmlns:a16="http://schemas.microsoft.com/office/drawing/2014/main" id="{39C8B707-2D6A-4373-8541-121D930CB552}"/>
                </a:ext>
              </a:extLst>
            </p:cNvPr>
            <p:cNvSpPr/>
            <p:nvPr/>
          </p:nvSpPr>
          <p:spPr>
            <a:xfrm>
              <a:off x="704942" y="4471894"/>
              <a:ext cx="159067" cy="160633"/>
            </a:xfrm>
            <a:custGeom>
              <a:avLst/>
              <a:gdLst/>
              <a:ahLst/>
              <a:cxnLst/>
              <a:rect l="l" t="t" r="r" b="b"/>
              <a:pathLst>
                <a:path w="8433" h="8516" extrusionOk="0">
                  <a:moveTo>
                    <a:pt x="4206" y="0"/>
                  </a:moveTo>
                  <a:cubicBezTo>
                    <a:pt x="1884" y="0"/>
                    <a:pt x="1" y="1904"/>
                    <a:pt x="1" y="4269"/>
                  </a:cubicBezTo>
                  <a:cubicBezTo>
                    <a:pt x="1" y="6612"/>
                    <a:pt x="1884" y="8516"/>
                    <a:pt x="4206" y="8516"/>
                  </a:cubicBezTo>
                  <a:cubicBezTo>
                    <a:pt x="6550" y="8516"/>
                    <a:pt x="8433" y="6612"/>
                    <a:pt x="8433" y="4269"/>
                  </a:cubicBezTo>
                  <a:cubicBezTo>
                    <a:pt x="8433" y="1904"/>
                    <a:pt x="6550" y="0"/>
                    <a:pt x="4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3287;p32">
            <a:extLst>
              <a:ext uri="{FF2B5EF4-FFF2-40B4-BE49-F238E27FC236}">
                <a16:creationId xmlns:a16="http://schemas.microsoft.com/office/drawing/2014/main" id="{8C7D0E34-6C7B-4406-A5FA-B98F1A2BFFC7}"/>
              </a:ext>
            </a:extLst>
          </p:cNvPr>
          <p:cNvGrpSpPr/>
          <p:nvPr/>
        </p:nvGrpSpPr>
        <p:grpSpPr>
          <a:xfrm>
            <a:off x="8180143" y="1051"/>
            <a:ext cx="474807" cy="477976"/>
            <a:chOff x="8210487" y="-177"/>
            <a:chExt cx="474807" cy="477976"/>
          </a:xfrm>
        </p:grpSpPr>
        <p:sp>
          <p:nvSpPr>
            <p:cNvPr id="663" name="Google Shape;3288;p32">
              <a:extLst>
                <a:ext uri="{FF2B5EF4-FFF2-40B4-BE49-F238E27FC236}">
                  <a16:creationId xmlns:a16="http://schemas.microsoft.com/office/drawing/2014/main" id="{1F87C600-F53B-4A25-ACAD-B62ADD7472E5}"/>
                </a:ext>
              </a:extLst>
            </p:cNvPr>
            <p:cNvSpPr/>
            <p:nvPr/>
          </p:nvSpPr>
          <p:spPr>
            <a:xfrm rot="10800000">
              <a:off x="8210487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0" y="1"/>
                  </a:moveTo>
                  <a:lnTo>
                    <a:pt x="0" y="25339"/>
                  </a:lnTo>
                  <a:lnTo>
                    <a:pt x="25171" y="25339"/>
                  </a:lnTo>
                  <a:lnTo>
                    <a:pt x="2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3289;p32">
              <a:extLst>
                <a:ext uri="{FF2B5EF4-FFF2-40B4-BE49-F238E27FC236}">
                  <a16:creationId xmlns:a16="http://schemas.microsoft.com/office/drawing/2014/main" id="{AE171C91-96DD-435B-AD49-012210A0280A}"/>
                </a:ext>
              </a:extLst>
            </p:cNvPr>
            <p:cNvSpPr/>
            <p:nvPr/>
          </p:nvSpPr>
          <p:spPr>
            <a:xfrm rot="10800000">
              <a:off x="8240473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9" y="0"/>
                  </a:moveTo>
                  <a:cubicBezTo>
                    <a:pt x="1884" y="0"/>
                    <a:pt x="1" y="4499"/>
                    <a:pt x="2637" y="7135"/>
                  </a:cubicBezTo>
                  <a:cubicBezTo>
                    <a:pt x="3491" y="7995"/>
                    <a:pt x="4544" y="8381"/>
                    <a:pt x="5578" y="8381"/>
                  </a:cubicBezTo>
                  <a:cubicBezTo>
                    <a:pt x="7714" y="8381"/>
                    <a:pt x="9765" y="6736"/>
                    <a:pt x="9793" y="4227"/>
                  </a:cubicBezTo>
                  <a:cubicBezTo>
                    <a:pt x="9793" y="190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3290;p32">
              <a:extLst>
                <a:ext uri="{FF2B5EF4-FFF2-40B4-BE49-F238E27FC236}">
                  <a16:creationId xmlns:a16="http://schemas.microsoft.com/office/drawing/2014/main" id="{DDCC7443-6318-4030-89C9-E604121F4C47}"/>
                </a:ext>
              </a:extLst>
            </p:cNvPr>
            <p:cNvSpPr/>
            <p:nvPr/>
          </p:nvSpPr>
          <p:spPr>
            <a:xfrm rot="10800000">
              <a:off x="848044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608" y="0"/>
                  </a:moveTo>
                  <a:cubicBezTo>
                    <a:pt x="1884" y="0"/>
                    <a:pt x="0" y="4499"/>
                    <a:pt x="2637" y="7135"/>
                  </a:cubicBezTo>
                  <a:cubicBezTo>
                    <a:pt x="3490" y="7995"/>
                    <a:pt x="4544" y="8381"/>
                    <a:pt x="5578" y="8381"/>
                  </a:cubicBezTo>
                  <a:cubicBezTo>
                    <a:pt x="7713" y="8381"/>
                    <a:pt x="9764" y="6736"/>
                    <a:pt x="9793" y="4227"/>
                  </a:cubicBezTo>
                  <a:cubicBezTo>
                    <a:pt x="9793" y="190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3291;p32">
              <a:extLst>
                <a:ext uri="{FF2B5EF4-FFF2-40B4-BE49-F238E27FC236}">
                  <a16:creationId xmlns:a16="http://schemas.microsoft.com/office/drawing/2014/main" id="{FA4E18B7-E9DA-43B1-8868-F71DFB8D1C76}"/>
                </a:ext>
              </a:extLst>
            </p:cNvPr>
            <p:cNvSpPr/>
            <p:nvPr/>
          </p:nvSpPr>
          <p:spPr>
            <a:xfrm rot="10800000">
              <a:off x="8480051" y="272555"/>
              <a:ext cx="185117" cy="157879"/>
            </a:xfrm>
            <a:custGeom>
              <a:avLst/>
              <a:gdLst/>
              <a:ahLst/>
              <a:cxnLst/>
              <a:rect l="l" t="t" r="r" b="b"/>
              <a:pathLst>
                <a:path w="9814" h="8370" extrusionOk="0">
                  <a:moveTo>
                    <a:pt x="5608" y="0"/>
                  </a:moveTo>
                  <a:cubicBezTo>
                    <a:pt x="1884" y="0"/>
                    <a:pt x="0" y="4478"/>
                    <a:pt x="2637" y="7115"/>
                  </a:cubicBezTo>
                  <a:cubicBezTo>
                    <a:pt x="3490" y="7982"/>
                    <a:pt x="4544" y="8370"/>
                    <a:pt x="5578" y="8370"/>
                  </a:cubicBezTo>
                  <a:cubicBezTo>
                    <a:pt x="7714" y="8370"/>
                    <a:pt x="9764" y="6715"/>
                    <a:pt x="9793" y="4206"/>
                  </a:cubicBezTo>
                  <a:cubicBezTo>
                    <a:pt x="9814" y="1884"/>
                    <a:pt x="7930" y="0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3292;p32">
              <a:extLst>
                <a:ext uri="{FF2B5EF4-FFF2-40B4-BE49-F238E27FC236}">
                  <a16:creationId xmlns:a16="http://schemas.microsoft.com/office/drawing/2014/main" id="{45146B3C-3D33-44F4-990D-9AF885D98A87}"/>
                </a:ext>
              </a:extLst>
            </p:cNvPr>
            <p:cNvSpPr/>
            <p:nvPr/>
          </p:nvSpPr>
          <p:spPr>
            <a:xfrm rot="10800000">
              <a:off x="8240473" y="272555"/>
              <a:ext cx="184739" cy="157879"/>
            </a:xfrm>
            <a:custGeom>
              <a:avLst/>
              <a:gdLst/>
              <a:ahLst/>
              <a:cxnLst/>
              <a:rect l="l" t="t" r="r" b="b"/>
              <a:pathLst>
                <a:path w="9794" h="8370" extrusionOk="0">
                  <a:moveTo>
                    <a:pt x="5609" y="0"/>
                  </a:moveTo>
                  <a:cubicBezTo>
                    <a:pt x="1884" y="0"/>
                    <a:pt x="1" y="4478"/>
                    <a:pt x="2637" y="7115"/>
                  </a:cubicBezTo>
                  <a:cubicBezTo>
                    <a:pt x="3491" y="7982"/>
                    <a:pt x="4545" y="8370"/>
                    <a:pt x="5579" y="8370"/>
                  </a:cubicBezTo>
                  <a:cubicBezTo>
                    <a:pt x="7714" y="8370"/>
                    <a:pt x="9765" y="6715"/>
                    <a:pt x="9793" y="4206"/>
                  </a:cubicBezTo>
                  <a:cubicBezTo>
                    <a:pt x="9793" y="1884"/>
                    <a:pt x="7931" y="0"/>
                    <a:pt x="5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3293;p32">
            <a:extLst>
              <a:ext uri="{FF2B5EF4-FFF2-40B4-BE49-F238E27FC236}">
                <a16:creationId xmlns:a16="http://schemas.microsoft.com/office/drawing/2014/main" id="{44F70F5B-9F2A-4376-9651-CF76804ABA52}"/>
              </a:ext>
            </a:extLst>
          </p:cNvPr>
          <p:cNvGrpSpPr/>
          <p:nvPr/>
        </p:nvGrpSpPr>
        <p:grpSpPr>
          <a:xfrm>
            <a:off x="8668852" y="1051"/>
            <a:ext cx="474807" cy="477976"/>
            <a:chOff x="8667932" y="-177"/>
            <a:chExt cx="474807" cy="477976"/>
          </a:xfrm>
        </p:grpSpPr>
        <p:sp>
          <p:nvSpPr>
            <p:cNvPr id="658" name="Google Shape;3294;p32">
              <a:extLst>
                <a:ext uri="{FF2B5EF4-FFF2-40B4-BE49-F238E27FC236}">
                  <a16:creationId xmlns:a16="http://schemas.microsoft.com/office/drawing/2014/main" id="{185F3409-0F89-4ACC-A8FA-0F480D81E61D}"/>
                </a:ext>
              </a:extLst>
            </p:cNvPr>
            <p:cNvSpPr/>
            <p:nvPr/>
          </p:nvSpPr>
          <p:spPr>
            <a:xfrm rot="10800000">
              <a:off x="8667932" y="-177"/>
              <a:ext cx="474807" cy="477976"/>
            </a:xfrm>
            <a:custGeom>
              <a:avLst/>
              <a:gdLst/>
              <a:ahLst/>
              <a:cxnLst/>
              <a:rect l="l" t="t" r="r" b="b"/>
              <a:pathLst>
                <a:path w="25172" h="25340" extrusionOk="0">
                  <a:moveTo>
                    <a:pt x="1" y="1"/>
                  </a:moveTo>
                  <a:lnTo>
                    <a:pt x="1" y="25339"/>
                  </a:lnTo>
                  <a:lnTo>
                    <a:pt x="25172" y="25339"/>
                  </a:lnTo>
                  <a:lnTo>
                    <a:pt x="25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3295;p32">
              <a:extLst>
                <a:ext uri="{FF2B5EF4-FFF2-40B4-BE49-F238E27FC236}">
                  <a16:creationId xmlns:a16="http://schemas.microsoft.com/office/drawing/2014/main" id="{7181BEA0-B3CF-43A0-AE68-231C0976A714}"/>
                </a:ext>
              </a:extLst>
            </p:cNvPr>
            <p:cNvSpPr/>
            <p:nvPr/>
          </p:nvSpPr>
          <p:spPr>
            <a:xfrm rot="10800000">
              <a:off x="8712517" y="48161"/>
              <a:ext cx="184720" cy="158087"/>
            </a:xfrm>
            <a:custGeom>
              <a:avLst/>
              <a:gdLst/>
              <a:ahLst/>
              <a:cxnLst/>
              <a:rect l="l" t="t" r="r" b="b"/>
              <a:pathLst>
                <a:path w="9793" h="8381" extrusionOk="0">
                  <a:moveTo>
                    <a:pt x="5587" y="0"/>
                  </a:moveTo>
                  <a:cubicBezTo>
                    <a:pt x="1863" y="0"/>
                    <a:pt x="0" y="4499"/>
                    <a:pt x="2616" y="7135"/>
                  </a:cubicBezTo>
                  <a:cubicBezTo>
                    <a:pt x="3476" y="7995"/>
                    <a:pt x="4534" y="8381"/>
                    <a:pt x="5571" y="8381"/>
                  </a:cubicBezTo>
                  <a:cubicBezTo>
                    <a:pt x="7711" y="8381"/>
                    <a:pt x="9758" y="6736"/>
                    <a:pt x="9772" y="4227"/>
                  </a:cubicBezTo>
                  <a:cubicBezTo>
                    <a:pt x="9793" y="190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3296;p32">
              <a:extLst>
                <a:ext uri="{FF2B5EF4-FFF2-40B4-BE49-F238E27FC236}">
                  <a16:creationId xmlns:a16="http://schemas.microsoft.com/office/drawing/2014/main" id="{5CF2E05E-CFC4-48F1-B7E3-BCDC0B8CB168}"/>
                </a:ext>
              </a:extLst>
            </p:cNvPr>
            <p:cNvSpPr/>
            <p:nvPr/>
          </p:nvSpPr>
          <p:spPr>
            <a:xfrm rot="10800000">
              <a:off x="8937477" y="48161"/>
              <a:ext cx="184739" cy="158087"/>
            </a:xfrm>
            <a:custGeom>
              <a:avLst/>
              <a:gdLst/>
              <a:ahLst/>
              <a:cxnLst/>
              <a:rect l="l" t="t" r="r" b="b"/>
              <a:pathLst>
                <a:path w="9794" h="8381" extrusionOk="0">
                  <a:moveTo>
                    <a:pt x="5608" y="0"/>
                  </a:moveTo>
                  <a:cubicBezTo>
                    <a:pt x="1884" y="0"/>
                    <a:pt x="1" y="4478"/>
                    <a:pt x="2616" y="7135"/>
                  </a:cubicBezTo>
                  <a:cubicBezTo>
                    <a:pt x="3470" y="7995"/>
                    <a:pt x="4526" y="8381"/>
                    <a:pt x="5562" y="8381"/>
                  </a:cubicBezTo>
                  <a:cubicBezTo>
                    <a:pt x="7702" y="8381"/>
                    <a:pt x="9758" y="6736"/>
                    <a:pt x="9772" y="4227"/>
                  </a:cubicBezTo>
                  <a:cubicBezTo>
                    <a:pt x="9793" y="1904"/>
                    <a:pt x="7910" y="21"/>
                    <a:pt x="5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3297;p32">
              <a:extLst>
                <a:ext uri="{FF2B5EF4-FFF2-40B4-BE49-F238E27FC236}">
                  <a16:creationId xmlns:a16="http://schemas.microsoft.com/office/drawing/2014/main" id="{220FA89F-D131-42FD-8A4A-4D8229E18E52}"/>
                </a:ext>
              </a:extLst>
            </p:cNvPr>
            <p:cNvSpPr/>
            <p:nvPr/>
          </p:nvSpPr>
          <p:spPr>
            <a:xfrm rot="10800000">
              <a:off x="8937477" y="272555"/>
              <a:ext cx="184626" cy="157879"/>
            </a:xfrm>
            <a:custGeom>
              <a:avLst/>
              <a:gdLst/>
              <a:ahLst/>
              <a:cxnLst/>
              <a:rect l="l" t="t" r="r" b="b"/>
              <a:pathLst>
                <a:path w="9788" h="8370" extrusionOk="0">
                  <a:moveTo>
                    <a:pt x="5577" y="0"/>
                  </a:moveTo>
                  <a:cubicBezTo>
                    <a:pt x="1869" y="0"/>
                    <a:pt x="1" y="4484"/>
                    <a:pt x="2610" y="7115"/>
                  </a:cubicBezTo>
                  <a:cubicBezTo>
                    <a:pt x="3464" y="7982"/>
                    <a:pt x="4520" y="8370"/>
                    <a:pt x="5556" y="8370"/>
                  </a:cubicBezTo>
                  <a:cubicBezTo>
                    <a:pt x="7696" y="8370"/>
                    <a:pt x="9752" y="6715"/>
                    <a:pt x="9766" y="4206"/>
                  </a:cubicBezTo>
                  <a:cubicBezTo>
                    <a:pt x="9787" y="1884"/>
                    <a:pt x="7904" y="0"/>
                    <a:pt x="5602" y="0"/>
                  </a:cubicBezTo>
                  <a:cubicBezTo>
                    <a:pt x="5594" y="0"/>
                    <a:pt x="5585" y="0"/>
                    <a:pt x="5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3298;p32">
              <a:extLst>
                <a:ext uri="{FF2B5EF4-FFF2-40B4-BE49-F238E27FC236}">
                  <a16:creationId xmlns:a16="http://schemas.microsoft.com/office/drawing/2014/main" id="{7F5D788F-2D77-408A-87F9-FF0964848C8A}"/>
                </a:ext>
              </a:extLst>
            </p:cNvPr>
            <p:cNvSpPr/>
            <p:nvPr/>
          </p:nvSpPr>
          <p:spPr>
            <a:xfrm rot="10800000">
              <a:off x="8712517" y="272555"/>
              <a:ext cx="184720" cy="157879"/>
            </a:xfrm>
            <a:custGeom>
              <a:avLst/>
              <a:gdLst/>
              <a:ahLst/>
              <a:cxnLst/>
              <a:rect l="l" t="t" r="r" b="b"/>
              <a:pathLst>
                <a:path w="9793" h="8370" extrusionOk="0">
                  <a:moveTo>
                    <a:pt x="5587" y="0"/>
                  </a:moveTo>
                  <a:cubicBezTo>
                    <a:pt x="1863" y="0"/>
                    <a:pt x="0" y="4478"/>
                    <a:pt x="2616" y="7115"/>
                  </a:cubicBezTo>
                  <a:cubicBezTo>
                    <a:pt x="3469" y="7982"/>
                    <a:pt x="4525" y="8370"/>
                    <a:pt x="5562" y="8370"/>
                  </a:cubicBezTo>
                  <a:cubicBezTo>
                    <a:pt x="7702" y="8370"/>
                    <a:pt x="9758" y="6715"/>
                    <a:pt x="9772" y="4206"/>
                  </a:cubicBezTo>
                  <a:cubicBezTo>
                    <a:pt x="9793" y="1884"/>
                    <a:pt x="7909" y="0"/>
                    <a:pt x="5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3299;p32">
            <a:extLst>
              <a:ext uri="{FF2B5EF4-FFF2-40B4-BE49-F238E27FC236}">
                <a16:creationId xmlns:a16="http://schemas.microsoft.com/office/drawing/2014/main" id="{BC7F49A6-19E6-4E38-AB28-267AC7B18741}"/>
              </a:ext>
            </a:extLst>
          </p:cNvPr>
          <p:cNvGrpSpPr/>
          <p:nvPr/>
        </p:nvGrpSpPr>
        <p:grpSpPr>
          <a:xfrm>
            <a:off x="6557060" y="1045"/>
            <a:ext cx="934995" cy="251833"/>
            <a:chOff x="6611261" y="-182"/>
            <a:chExt cx="934995" cy="251833"/>
          </a:xfrm>
        </p:grpSpPr>
        <p:sp>
          <p:nvSpPr>
            <p:cNvPr id="653" name="Google Shape;3300;p32">
              <a:extLst>
                <a:ext uri="{FF2B5EF4-FFF2-40B4-BE49-F238E27FC236}">
                  <a16:creationId xmlns:a16="http://schemas.microsoft.com/office/drawing/2014/main" id="{32852B2E-84E5-4AFE-9759-7B9BAFCBA291}"/>
                </a:ext>
              </a:extLst>
            </p:cNvPr>
            <p:cNvSpPr/>
            <p:nvPr/>
          </p:nvSpPr>
          <p:spPr>
            <a:xfrm rot="10800000">
              <a:off x="6611261" y="-182"/>
              <a:ext cx="934995" cy="251833"/>
            </a:xfrm>
            <a:custGeom>
              <a:avLst/>
              <a:gdLst/>
              <a:ahLst/>
              <a:cxnLst/>
              <a:rect l="l" t="t" r="r" b="b"/>
              <a:pathLst>
                <a:path w="49569" h="13351" extrusionOk="0">
                  <a:moveTo>
                    <a:pt x="1" y="1"/>
                  </a:moveTo>
                  <a:lnTo>
                    <a:pt x="1" y="13350"/>
                  </a:lnTo>
                  <a:lnTo>
                    <a:pt x="49569" y="13350"/>
                  </a:lnTo>
                  <a:lnTo>
                    <a:pt x="495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3301;p32">
              <a:extLst>
                <a:ext uri="{FF2B5EF4-FFF2-40B4-BE49-F238E27FC236}">
                  <a16:creationId xmlns:a16="http://schemas.microsoft.com/office/drawing/2014/main" id="{E1D8838A-8597-4B27-AEAE-72147FF300EB}"/>
                </a:ext>
              </a:extLst>
            </p:cNvPr>
            <p:cNvSpPr/>
            <p:nvPr/>
          </p:nvSpPr>
          <p:spPr>
            <a:xfrm rot="10800000">
              <a:off x="7350859" y="49934"/>
              <a:ext cx="190040" cy="162463"/>
            </a:xfrm>
            <a:custGeom>
              <a:avLst/>
              <a:gdLst/>
              <a:ahLst/>
              <a:cxnLst/>
              <a:rect l="l" t="t" r="r" b="b"/>
              <a:pathLst>
                <a:path w="10075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3996"/>
                    <a:pt x="1938" y="8612"/>
                    <a:pt x="5754" y="8612"/>
                  </a:cubicBezTo>
                  <a:cubicBezTo>
                    <a:pt x="5771" y="8612"/>
                    <a:pt x="5788" y="8612"/>
                    <a:pt x="5806" y="8612"/>
                  </a:cubicBezTo>
                  <a:cubicBezTo>
                    <a:pt x="8149" y="8612"/>
                    <a:pt x="10074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3302;p32">
              <a:extLst>
                <a:ext uri="{FF2B5EF4-FFF2-40B4-BE49-F238E27FC236}">
                  <a16:creationId xmlns:a16="http://schemas.microsoft.com/office/drawing/2014/main" id="{03394945-0E7B-4E6E-AE6A-F6221CD2911C}"/>
                </a:ext>
              </a:extLst>
            </p:cNvPr>
            <p:cNvSpPr/>
            <p:nvPr/>
          </p:nvSpPr>
          <p:spPr>
            <a:xfrm rot="10800000">
              <a:off x="664517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7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52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3303;p32">
              <a:extLst>
                <a:ext uri="{FF2B5EF4-FFF2-40B4-BE49-F238E27FC236}">
                  <a16:creationId xmlns:a16="http://schemas.microsoft.com/office/drawing/2014/main" id="{F5AEAEFF-D6F1-49E7-8A26-FC1A924B586C}"/>
                </a:ext>
              </a:extLst>
            </p:cNvPr>
            <p:cNvSpPr/>
            <p:nvPr/>
          </p:nvSpPr>
          <p:spPr>
            <a:xfrm rot="10800000">
              <a:off x="7121958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12" y="1"/>
                  </a:moveTo>
                  <a:cubicBezTo>
                    <a:pt x="4648" y="1"/>
                    <a:pt x="3564" y="399"/>
                    <a:pt x="2688" y="1289"/>
                  </a:cubicBezTo>
                  <a:cubicBezTo>
                    <a:pt x="1" y="4017"/>
                    <a:pt x="1938" y="8612"/>
                    <a:pt x="5733" y="8612"/>
                  </a:cubicBezTo>
                  <a:cubicBezTo>
                    <a:pt x="5750" y="8612"/>
                    <a:pt x="5767" y="8612"/>
                    <a:pt x="5784" y="8612"/>
                  </a:cubicBezTo>
                  <a:cubicBezTo>
                    <a:pt x="8149" y="8612"/>
                    <a:pt x="10053" y="6666"/>
                    <a:pt x="10053" y="4323"/>
                  </a:cubicBezTo>
                  <a:cubicBezTo>
                    <a:pt x="10053" y="1723"/>
                    <a:pt x="7925" y="1"/>
                    <a:pt x="5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3304;p32">
              <a:extLst>
                <a:ext uri="{FF2B5EF4-FFF2-40B4-BE49-F238E27FC236}">
                  <a16:creationId xmlns:a16="http://schemas.microsoft.com/office/drawing/2014/main" id="{053555C9-357B-408C-99F7-5BB94CF3B5F5}"/>
                </a:ext>
              </a:extLst>
            </p:cNvPr>
            <p:cNvSpPr/>
            <p:nvPr/>
          </p:nvSpPr>
          <p:spPr>
            <a:xfrm rot="10800000">
              <a:off x="6892245" y="49934"/>
              <a:ext cx="189625" cy="162463"/>
            </a:xfrm>
            <a:custGeom>
              <a:avLst/>
              <a:gdLst/>
              <a:ahLst/>
              <a:cxnLst/>
              <a:rect l="l" t="t" r="r" b="b"/>
              <a:pathLst>
                <a:path w="10053" h="8613" extrusionOk="0">
                  <a:moveTo>
                    <a:pt x="5707" y="1"/>
                  </a:moveTo>
                  <a:cubicBezTo>
                    <a:pt x="4645" y="1"/>
                    <a:pt x="3564" y="399"/>
                    <a:pt x="2687" y="1289"/>
                  </a:cubicBezTo>
                  <a:cubicBezTo>
                    <a:pt x="0" y="3996"/>
                    <a:pt x="1917" y="8612"/>
                    <a:pt x="5732" y="8612"/>
                  </a:cubicBezTo>
                  <a:cubicBezTo>
                    <a:pt x="5749" y="8612"/>
                    <a:pt x="5767" y="8612"/>
                    <a:pt x="5784" y="8612"/>
                  </a:cubicBezTo>
                  <a:cubicBezTo>
                    <a:pt x="8148" y="8612"/>
                    <a:pt x="10052" y="6687"/>
                    <a:pt x="10052" y="4323"/>
                  </a:cubicBezTo>
                  <a:cubicBezTo>
                    <a:pt x="10038" y="1723"/>
                    <a:pt x="7915" y="1"/>
                    <a:pt x="5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3309;p32">
            <a:extLst>
              <a:ext uri="{FF2B5EF4-FFF2-40B4-BE49-F238E27FC236}">
                <a16:creationId xmlns:a16="http://schemas.microsoft.com/office/drawing/2014/main" id="{0A1952A3-1EBC-4858-A698-19B056706F34}"/>
              </a:ext>
            </a:extLst>
          </p:cNvPr>
          <p:cNvGrpSpPr/>
          <p:nvPr/>
        </p:nvGrpSpPr>
        <p:grpSpPr>
          <a:xfrm>
            <a:off x="8905206" y="496744"/>
            <a:ext cx="237747" cy="521206"/>
            <a:chOff x="8916163" y="930485"/>
            <a:chExt cx="226576" cy="485068"/>
          </a:xfrm>
        </p:grpSpPr>
        <p:sp>
          <p:nvSpPr>
            <p:cNvPr id="647" name="Google Shape;3310;p32">
              <a:extLst>
                <a:ext uri="{FF2B5EF4-FFF2-40B4-BE49-F238E27FC236}">
                  <a16:creationId xmlns:a16="http://schemas.microsoft.com/office/drawing/2014/main" id="{24AE5C44-6B21-42B6-A33F-4C6AC030E7F7}"/>
                </a:ext>
              </a:extLst>
            </p:cNvPr>
            <p:cNvSpPr/>
            <p:nvPr/>
          </p:nvSpPr>
          <p:spPr>
            <a:xfrm rot="10800000">
              <a:off x="8916163" y="930485"/>
              <a:ext cx="226576" cy="485068"/>
            </a:xfrm>
            <a:custGeom>
              <a:avLst/>
              <a:gdLst/>
              <a:ahLst/>
              <a:cxnLst/>
              <a:rect l="l" t="t" r="r" b="b"/>
              <a:pathLst>
                <a:path w="12012" h="25716" extrusionOk="0">
                  <a:moveTo>
                    <a:pt x="1" y="0"/>
                  </a:moveTo>
                  <a:lnTo>
                    <a:pt x="1" y="25715"/>
                  </a:lnTo>
                  <a:lnTo>
                    <a:pt x="12011" y="25715"/>
                  </a:lnTo>
                  <a:lnTo>
                    <a:pt x="120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3311;p32">
              <a:extLst>
                <a:ext uri="{FF2B5EF4-FFF2-40B4-BE49-F238E27FC236}">
                  <a16:creationId xmlns:a16="http://schemas.microsoft.com/office/drawing/2014/main" id="{C064445B-ADC1-407D-82B1-6666F869B614}"/>
                </a:ext>
              </a:extLst>
            </p:cNvPr>
            <p:cNvSpPr/>
            <p:nvPr/>
          </p:nvSpPr>
          <p:spPr>
            <a:xfrm rot="10800000">
              <a:off x="8950115" y="1217817"/>
              <a:ext cx="185513" cy="159067"/>
            </a:xfrm>
            <a:custGeom>
              <a:avLst/>
              <a:gdLst/>
              <a:ahLst/>
              <a:cxnLst/>
              <a:rect l="l" t="t" r="r" b="b"/>
              <a:pathLst>
                <a:path w="9835" h="8433" extrusionOk="0">
                  <a:moveTo>
                    <a:pt x="5629" y="1"/>
                  </a:moveTo>
                  <a:cubicBezTo>
                    <a:pt x="1884" y="1"/>
                    <a:pt x="0" y="4520"/>
                    <a:pt x="2637" y="7177"/>
                  </a:cubicBezTo>
                  <a:cubicBezTo>
                    <a:pt x="3490" y="8045"/>
                    <a:pt x="4549" y="8433"/>
                    <a:pt x="5589" y="8433"/>
                  </a:cubicBezTo>
                  <a:cubicBezTo>
                    <a:pt x="7736" y="8433"/>
                    <a:pt x="9806" y="6778"/>
                    <a:pt x="9835" y="4269"/>
                  </a:cubicBezTo>
                  <a:cubicBezTo>
                    <a:pt x="9835" y="1926"/>
                    <a:pt x="7951" y="22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3312;p32">
              <a:extLst>
                <a:ext uri="{FF2B5EF4-FFF2-40B4-BE49-F238E27FC236}">
                  <a16:creationId xmlns:a16="http://schemas.microsoft.com/office/drawing/2014/main" id="{40B7626B-F9B7-4D70-873F-E1DCB82FE5DF}"/>
                </a:ext>
              </a:extLst>
            </p:cNvPr>
            <p:cNvSpPr/>
            <p:nvPr/>
          </p:nvSpPr>
          <p:spPr>
            <a:xfrm rot="10800000">
              <a:off x="8950115" y="981501"/>
              <a:ext cx="185513" cy="158973"/>
            </a:xfrm>
            <a:custGeom>
              <a:avLst/>
              <a:gdLst/>
              <a:ahLst/>
              <a:cxnLst/>
              <a:rect l="l" t="t" r="r" b="b"/>
              <a:pathLst>
                <a:path w="9835" h="8428" extrusionOk="0">
                  <a:moveTo>
                    <a:pt x="5629" y="1"/>
                  </a:moveTo>
                  <a:cubicBezTo>
                    <a:pt x="1884" y="1"/>
                    <a:pt x="0" y="4499"/>
                    <a:pt x="2637" y="7178"/>
                  </a:cubicBezTo>
                  <a:cubicBezTo>
                    <a:pt x="3494" y="8041"/>
                    <a:pt x="4550" y="8428"/>
                    <a:pt x="5586" y="8428"/>
                  </a:cubicBezTo>
                  <a:cubicBezTo>
                    <a:pt x="7738" y="8428"/>
                    <a:pt x="9806" y="6762"/>
                    <a:pt x="9835" y="4248"/>
                  </a:cubicBezTo>
                  <a:cubicBezTo>
                    <a:pt x="9835" y="1905"/>
                    <a:pt x="7951" y="1"/>
                    <a:pt x="5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3359;p32">
            <a:extLst>
              <a:ext uri="{FF2B5EF4-FFF2-40B4-BE49-F238E27FC236}">
                <a16:creationId xmlns:a16="http://schemas.microsoft.com/office/drawing/2014/main" id="{4F8B662B-240D-4936-949F-3AEC873972D0}"/>
              </a:ext>
            </a:extLst>
          </p:cNvPr>
          <p:cNvGrpSpPr/>
          <p:nvPr/>
        </p:nvGrpSpPr>
        <p:grpSpPr>
          <a:xfrm>
            <a:off x="7491999" y="1045"/>
            <a:ext cx="674108" cy="251833"/>
            <a:chOff x="7536387" y="-182"/>
            <a:chExt cx="674108" cy="251833"/>
          </a:xfrm>
        </p:grpSpPr>
        <p:sp>
          <p:nvSpPr>
            <p:cNvPr id="604" name="Google Shape;3360;p32">
              <a:extLst>
                <a:ext uri="{FF2B5EF4-FFF2-40B4-BE49-F238E27FC236}">
                  <a16:creationId xmlns:a16="http://schemas.microsoft.com/office/drawing/2014/main" id="{CFCD8376-7D38-4047-AB16-BEEE6053CEF7}"/>
                </a:ext>
              </a:extLst>
            </p:cNvPr>
            <p:cNvSpPr/>
            <p:nvPr/>
          </p:nvSpPr>
          <p:spPr>
            <a:xfrm rot="10800000">
              <a:off x="7536387" y="-182"/>
              <a:ext cx="674108" cy="251833"/>
            </a:xfrm>
            <a:custGeom>
              <a:avLst/>
              <a:gdLst/>
              <a:ahLst/>
              <a:cxnLst/>
              <a:rect l="l" t="t" r="r" b="b"/>
              <a:pathLst>
                <a:path w="35738" h="13351" extrusionOk="0">
                  <a:moveTo>
                    <a:pt x="0" y="1"/>
                  </a:moveTo>
                  <a:lnTo>
                    <a:pt x="0" y="13350"/>
                  </a:lnTo>
                  <a:lnTo>
                    <a:pt x="35738" y="13350"/>
                  </a:lnTo>
                  <a:lnTo>
                    <a:pt x="35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3361;p32">
              <a:extLst>
                <a:ext uri="{FF2B5EF4-FFF2-40B4-BE49-F238E27FC236}">
                  <a16:creationId xmlns:a16="http://schemas.microsoft.com/office/drawing/2014/main" id="{5A3F5396-9C7A-411D-A273-BF963FD3E1CE}"/>
                </a:ext>
              </a:extLst>
            </p:cNvPr>
            <p:cNvSpPr/>
            <p:nvPr/>
          </p:nvSpPr>
          <p:spPr>
            <a:xfrm rot="10800000">
              <a:off x="8017871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26" y="0"/>
                  </a:moveTo>
                  <a:cubicBezTo>
                    <a:pt x="4662" y="0"/>
                    <a:pt x="3576" y="396"/>
                    <a:pt x="2693" y="1279"/>
                  </a:cubicBezTo>
                  <a:cubicBezTo>
                    <a:pt x="0" y="4014"/>
                    <a:pt x="1952" y="8623"/>
                    <a:pt x="5785" y="8623"/>
                  </a:cubicBezTo>
                  <a:cubicBezTo>
                    <a:pt x="5793" y="8623"/>
                    <a:pt x="5802" y="8623"/>
                    <a:pt x="5811" y="8623"/>
                  </a:cubicBezTo>
                  <a:cubicBezTo>
                    <a:pt x="8175" y="8602"/>
                    <a:pt x="10079" y="6677"/>
                    <a:pt x="10058" y="4313"/>
                  </a:cubicBezTo>
                  <a:cubicBezTo>
                    <a:pt x="10058" y="1713"/>
                    <a:pt x="7940" y="0"/>
                    <a:pt x="5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3362;p32">
              <a:extLst>
                <a:ext uri="{FF2B5EF4-FFF2-40B4-BE49-F238E27FC236}">
                  <a16:creationId xmlns:a16="http://schemas.microsoft.com/office/drawing/2014/main" id="{303A70D9-6A7A-4FEC-85C7-B33D14FF67E4}"/>
                </a:ext>
              </a:extLst>
            </p:cNvPr>
            <p:cNvSpPr/>
            <p:nvPr/>
          </p:nvSpPr>
          <p:spPr>
            <a:xfrm rot="10800000">
              <a:off x="7788177" y="40861"/>
              <a:ext cx="190134" cy="162670"/>
            </a:xfrm>
            <a:custGeom>
              <a:avLst/>
              <a:gdLst/>
              <a:ahLst/>
              <a:cxnLst/>
              <a:rect l="l" t="t" r="r" b="b"/>
              <a:pathLst>
                <a:path w="10080" h="8624" extrusionOk="0">
                  <a:moveTo>
                    <a:pt x="5717" y="0"/>
                  </a:moveTo>
                  <a:cubicBezTo>
                    <a:pt x="4653" y="0"/>
                    <a:pt x="3570" y="396"/>
                    <a:pt x="2694" y="1279"/>
                  </a:cubicBezTo>
                  <a:cubicBezTo>
                    <a:pt x="1" y="4014"/>
                    <a:pt x="1952" y="8623"/>
                    <a:pt x="5764" y="8623"/>
                  </a:cubicBezTo>
                  <a:cubicBezTo>
                    <a:pt x="5773" y="8623"/>
                    <a:pt x="5782" y="8623"/>
                    <a:pt x="5790" y="8623"/>
                  </a:cubicBezTo>
                  <a:cubicBezTo>
                    <a:pt x="8155" y="8602"/>
                    <a:pt x="10080" y="6677"/>
                    <a:pt x="10059" y="4313"/>
                  </a:cubicBezTo>
                  <a:cubicBezTo>
                    <a:pt x="10059" y="1713"/>
                    <a:pt x="7931" y="0"/>
                    <a:pt x="5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3363;p32">
              <a:extLst>
                <a:ext uri="{FF2B5EF4-FFF2-40B4-BE49-F238E27FC236}">
                  <a16:creationId xmlns:a16="http://schemas.microsoft.com/office/drawing/2014/main" id="{FC95BFC1-496D-41C1-AF75-EF832B69F1E9}"/>
                </a:ext>
              </a:extLst>
            </p:cNvPr>
            <p:cNvSpPr/>
            <p:nvPr/>
          </p:nvSpPr>
          <p:spPr>
            <a:xfrm rot="10800000">
              <a:off x="7564388" y="40861"/>
              <a:ext cx="190021" cy="162670"/>
            </a:xfrm>
            <a:custGeom>
              <a:avLst/>
              <a:gdLst/>
              <a:ahLst/>
              <a:cxnLst/>
              <a:rect l="l" t="t" r="r" b="b"/>
              <a:pathLst>
                <a:path w="10074" h="8624" extrusionOk="0">
                  <a:moveTo>
                    <a:pt x="5711" y="0"/>
                  </a:moveTo>
                  <a:cubicBezTo>
                    <a:pt x="4647" y="0"/>
                    <a:pt x="3564" y="396"/>
                    <a:pt x="2687" y="1279"/>
                  </a:cubicBezTo>
                  <a:cubicBezTo>
                    <a:pt x="0" y="4008"/>
                    <a:pt x="1938" y="8623"/>
                    <a:pt x="5753" y="8623"/>
                  </a:cubicBezTo>
                  <a:cubicBezTo>
                    <a:pt x="5771" y="8623"/>
                    <a:pt x="5788" y="8623"/>
                    <a:pt x="5805" y="8623"/>
                  </a:cubicBezTo>
                  <a:cubicBezTo>
                    <a:pt x="8169" y="8602"/>
                    <a:pt x="10073" y="6677"/>
                    <a:pt x="10052" y="4313"/>
                  </a:cubicBezTo>
                  <a:cubicBezTo>
                    <a:pt x="10052" y="1713"/>
                    <a:pt x="7924" y="0"/>
                    <a:pt x="5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6_2">
    <p:spTree>
      <p:nvGrpSpPr>
        <p:cNvPr id="1" name="Shape 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26"/>
          <p:cNvSpPr txBox="1">
            <a:spLocks noGrp="1"/>
          </p:cNvSpPr>
          <p:nvPr>
            <p:ph type="title"/>
          </p:nvPr>
        </p:nvSpPr>
        <p:spPr>
          <a:xfrm>
            <a:off x="608803" y="343757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949" name="Google Shape;2949;p26"/>
          <p:cNvGrpSpPr/>
          <p:nvPr/>
        </p:nvGrpSpPr>
        <p:grpSpPr>
          <a:xfrm>
            <a:off x="7666213" y="199"/>
            <a:ext cx="1477791" cy="1646810"/>
            <a:chOff x="7666213" y="199"/>
            <a:chExt cx="1477791" cy="1646810"/>
          </a:xfrm>
        </p:grpSpPr>
        <p:grpSp>
          <p:nvGrpSpPr>
            <p:cNvPr id="2950" name="Google Shape;2950;p26"/>
            <p:cNvGrpSpPr/>
            <p:nvPr/>
          </p:nvGrpSpPr>
          <p:grpSpPr>
            <a:xfrm rot="-5400000" flipH="1">
              <a:off x="8667607" y="485206"/>
              <a:ext cx="474807" cy="477976"/>
              <a:chOff x="458271" y="4665278"/>
              <a:chExt cx="474807" cy="477976"/>
            </a:xfrm>
          </p:grpSpPr>
          <p:sp>
            <p:nvSpPr>
              <p:cNvPr id="2951" name="Google Shape;2951;p26"/>
              <p:cNvSpPr/>
              <p:nvPr/>
            </p:nvSpPr>
            <p:spPr>
              <a:xfrm>
                <a:off x="458271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26"/>
              <p:cNvSpPr/>
              <p:nvPr/>
            </p:nvSpPr>
            <p:spPr>
              <a:xfrm>
                <a:off x="718353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26"/>
              <p:cNvSpPr/>
              <p:nvPr/>
            </p:nvSpPr>
            <p:spPr>
              <a:xfrm>
                <a:off x="478398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26"/>
              <p:cNvSpPr/>
              <p:nvPr/>
            </p:nvSpPr>
            <p:spPr>
              <a:xfrm>
                <a:off x="478398" y="4712642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26"/>
              <p:cNvSpPr/>
              <p:nvPr/>
            </p:nvSpPr>
            <p:spPr>
              <a:xfrm>
                <a:off x="718353" y="4712642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6" name="Google Shape;2956;p26"/>
            <p:cNvGrpSpPr/>
            <p:nvPr/>
          </p:nvGrpSpPr>
          <p:grpSpPr>
            <a:xfrm rot="-5400000" flipH="1">
              <a:off x="8667607" y="-889"/>
              <a:ext cx="474807" cy="477976"/>
              <a:chOff x="826" y="4665278"/>
              <a:chExt cx="474807" cy="477976"/>
            </a:xfrm>
          </p:grpSpPr>
          <p:sp>
            <p:nvSpPr>
              <p:cNvPr id="2957" name="Google Shape;2957;p26"/>
              <p:cNvSpPr/>
              <p:nvPr/>
            </p:nvSpPr>
            <p:spPr>
              <a:xfrm>
                <a:off x="826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6"/>
              <p:cNvSpPr/>
              <p:nvPr/>
            </p:nvSpPr>
            <p:spPr>
              <a:xfrm>
                <a:off x="246327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6"/>
              <p:cNvSpPr/>
              <p:nvPr/>
            </p:nvSpPr>
            <p:spPr>
              <a:xfrm>
                <a:off x="21349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6"/>
              <p:cNvSpPr/>
              <p:nvPr/>
            </p:nvSpPr>
            <p:spPr>
              <a:xfrm>
                <a:off x="21462" y="4712642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26"/>
              <p:cNvSpPr/>
              <p:nvPr/>
            </p:nvSpPr>
            <p:spPr>
              <a:xfrm>
                <a:off x="246327" y="4712642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2" name="Google Shape;2962;p26"/>
            <p:cNvGrpSpPr/>
            <p:nvPr/>
          </p:nvGrpSpPr>
          <p:grpSpPr>
            <a:xfrm rot="-5400000" flipH="1">
              <a:off x="7796975" y="-129992"/>
              <a:ext cx="241394" cy="502919"/>
              <a:chOff x="826" y="3727523"/>
              <a:chExt cx="226576" cy="485068"/>
            </a:xfrm>
          </p:grpSpPr>
          <p:sp>
            <p:nvSpPr>
              <p:cNvPr id="2963" name="Google Shape;2963;p26"/>
              <p:cNvSpPr/>
              <p:nvPr/>
            </p:nvSpPr>
            <p:spPr>
              <a:xfrm>
                <a:off x="826" y="3727523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26"/>
              <p:cNvSpPr/>
              <p:nvPr/>
            </p:nvSpPr>
            <p:spPr>
              <a:xfrm>
                <a:off x="7937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26"/>
              <p:cNvSpPr/>
              <p:nvPr/>
            </p:nvSpPr>
            <p:spPr>
              <a:xfrm>
                <a:off x="7937" y="4002602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6" name="Google Shape;2966;p26"/>
            <p:cNvGrpSpPr/>
            <p:nvPr/>
          </p:nvGrpSpPr>
          <p:grpSpPr>
            <a:xfrm rot="-5400000" flipH="1">
              <a:off x="8681033" y="1184038"/>
              <a:ext cx="674108" cy="251833"/>
              <a:chOff x="933070" y="4891426"/>
              <a:chExt cx="674108" cy="251833"/>
            </a:xfrm>
          </p:grpSpPr>
          <p:sp>
            <p:nvSpPr>
              <p:cNvPr id="2967" name="Google Shape;2967;p26"/>
              <p:cNvSpPr/>
              <p:nvPr/>
            </p:nvSpPr>
            <p:spPr>
              <a:xfrm>
                <a:off x="933070" y="4891426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26"/>
              <p:cNvSpPr/>
              <p:nvPr/>
            </p:nvSpPr>
            <p:spPr>
              <a:xfrm>
                <a:off x="935560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26"/>
              <p:cNvSpPr/>
              <p:nvPr/>
            </p:nvSpPr>
            <p:spPr>
              <a:xfrm>
                <a:off x="1165254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26"/>
              <p:cNvSpPr/>
              <p:nvPr/>
            </p:nvSpPr>
            <p:spPr>
              <a:xfrm>
                <a:off x="1389157" y="4939545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1" name="Google Shape;2971;p26"/>
            <p:cNvGrpSpPr/>
            <p:nvPr/>
          </p:nvGrpSpPr>
          <p:grpSpPr>
            <a:xfrm rot="-5400000" flipH="1">
              <a:off x="7936518" y="246274"/>
              <a:ext cx="961845" cy="469695"/>
              <a:chOff x="53" y="4203889"/>
              <a:chExt cx="933015" cy="469695"/>
            </a:xfrm>
          </p:grpSpPr>
          <p:sp>
            <p:nvSpPr>
              <p:cNvPr id="2972" name="Google Shape;2972;p26"/>
              <p:cNvSpPr/>
              <p:nvPr/>
            </p:nvSpPr>
            <p:spPr>
              <a:xfrm>
                <a:off x="53" y="4203889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26"/>
              <p:cNvSpPr/>
              <p:nvPr/>
            </p:nvSpPr>
            <p:spPr>
              <a:xfrm>
                <a:off x="35572" y="423207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26"/>
              <p:cNvSpPr/>
              <p:nvPr/>
            </p:nvSpPr>
            <p:spPr>
              <a:xfrm>
                <a:off x="259739" y="423233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26"/>
              <p:cNvSpPr/>
              <p:nvPr/>
            </p:nvSpPr>
            <p:spPr>
              <a:xfrm>
                <a:off x="477209" y="423233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26"/>
              <p:cNvSpPr/>
              <p:nvPr/>
            </p:nvSpPr>
            <p:spPr>
              <a:xfrm>
                <a:off x="704545" y="4232165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26"/>
              <p:cNvSpPr/>
              <p:nvPr/>
            </p:nvSpPr>
            <p:spPr>
              <a:xfrm>
                <a:off x="35572" y="4473215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26"/>
              <p:cNvSpPr/>
              <p:nvPr/>
            </p:nvSpPr>
            <p:spPr>
              <a:xfrm>
                <a:off x="259739" y="447347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26"/>
              <p:cNvSpPr/>
              <p:nvPr/>
            </p:nvSpPr>
            <p:spPr>
              <a:xfrm>
                <a:off x="477209" y="447347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26"/>
              <p:cNvSpPr/>
              <p:nvPr/>
            </p:nvSpPr>
            <p:spPr>
              <a:xfrm>
                <a:off x="704942" y="4471894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39E7BC25-DC14-45EE-B4A0-86BA1ECC9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8_1_1">
    <p:bg>
      <p:bgPr>
        <a:solidFill>
          <a:schemeClr val="lt1"/>
        </a:solidFill>
        <a:effectLst/>
      </p:bgPr>
    </p:bg>
    <p:spTree>
      <p:nvGrpSpPr>
        <p:cNvPr id="1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" name="Google Shape;3063;p29"/>
          <p:cNvSpPr txBox="1">
            <a:spLocks noGrp="1"/>
          </p:cNvSpPr>
          <p:nvPr>
            <p:ph type="title"/>
          </p:nvPr>
        </p:nvSpPr>
        <p:spPr>
          <a:xfrm>
            <a:off x="722700" y="347772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3EDB9DED-7617-4594-B332-A803027E4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and body text 1">
  <p:cSld name="CUSTOM_6_1_2">
    <p:spTree>
      <p:nvGrpSpPr>
        <p:cNvPr id="1" name="Shape 3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5" name="Google Shape;3065;p30"/>
          <p:cNvSpPr txBox="1">
            <a:spLocks noGrp="1"/>
          </p:cNvSpPr>
          <p:nvPr>
            <p:ph type="ctrTitle"/>
          </p:nvPr>
        </p:nvSpPr>
        <p:spPr>
          <a:xfrm>
            <a:off x="1983600" y="429513"/>
            <a:ext cx="5176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66" name="Google Shape;3066;p30"/>
          <p:cNvSpPr txBox="1">
            <a:spLocks noGrp="1"/>
          </p:cNvSpPr>
          <p:nvPr>
            <p:ph type="subTitle" idx="1"/>
          </p:nvPr>
        </p:nvSpPr>
        <p:spPr>
          <a:xfrm>
            <a:off x="1759050" y="4121100"/>
            <a:ext cx="5625900" cy="4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67" name="Google Shape;3067;p30"/>
          <p:cNvGrpSpPr/>
          <p:nvPr/>
        </p:nvGrpSpPr>
        <p:grpSpPr>
          <a:xfrm>
            <a:off x="11" y="2558491"/>
            <a:ext cx="1472063" cy="2584974"/>
            <a:chOff x="11" y="2558491"/>
            <a:chExt cx="1472063" cy="2584974"/>
          </a:xfrm>
        </p:grpSpPr>
        <p:grpSp>
          <p:nvGrpSpPr>
            <p:cNvPr id="3068" name="Google Shape;3068;p30"/>
            <p:cNvGrpSpPr/>
            <p:nvPr/>
          </p:nvGrpSpPr>
          <p:grpSpPr>
            <a:xfrm rot="5400000" flipH="1">
              <a:off x="1601" y="4182169"/>
              <a:ext cx="474807" cy="477976"/>
              <a:chOff x="458271" y="4665278"/>
              <a:chExt cx="474807" cy="477976"/>
            </a:xfrm>
          </p:grpSpPr>
          <p:sp>
            <p:nvSpPr>
              <p:cNvPr id="3069" name="Google Shape;3069;p30"/>
              <p:cNvSpPr/>
              <p:nvPr/>
            </p:nvSpPr>
            <p:spPr>
              <a:xfrm>
                <a:off x="458271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30"/>
              <p:cNvSpPr/>
              <p:nvPr/>
            </p:nvSpPr>
            <p:spPr>
              <a:xfrm>
                <a:off x="718353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30"/>
              <p:cNvSpPr/>
              <p:nvPr/>
            </p:nvSpPr>
            <p:spPr>
              <a:xfrm>
                <a:off x="478398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30"/>
              <p:cNvSpPr/>
              <p:nvPr/>
            </p:nvSpPr>
            <p:spPr>
              <a:xfrm>
                <a:off x="478398" y="4712642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30"/>
              <p:cNvSpPr/>
              <p:nvPr/>
            </p:nvSpPr>
            <p:spPr>
              <a:xfrm>
                <a:off x="718353" y="4712642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4" name="Google Shape;3074;p30"/>
            <p:cNvGrpSpPr/>
            <p:nvPr/>
          </p:nvGrpSpPr>
          <p:grpSpPr>
            <a:xfrm rot="5400000" flipH="1">
              <a:off x="1601" y="4666329"/>
              <a:ext cx="474807" cy="477976"/>
              <a:chOff x="826" y="4665278"/>
              <a:chExt cx="474807" cy="477976"/>
            </a:xfrm>
          </p:grpSpPr>
          <p:sp>
            <p:nvSpPr>
              <p:cNvPr id="3075" name="Google Shape;3075;p30"/>
              <p:cNvSpPr/>
              <p:nvPr/>
            </p:nvSpPr>
            <p:spPr>
              <a:xfrm>
                <a:off x="826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30"/>
              <p:cNvSpPr/>
              <p:nvPr/>
            </p:nvSpPr>
            <p:spPr>
              <a:xfrm>
                <a:off x="246327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30"/>
              <p:cNvSpPr/>
              <p:nvPr/>
            </p:nvSpPr>
            <p:spPr>
              <a:xfrm>
                <a:off x="21349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30"/>
              <p:cNvSpPr/>
              <p:nvPr/>
            </p:nvSpPr>
            <p:spPr>
              <a:xfrm>
                <a:off x="21462" y="4712642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30"/>
              <p:cNvSpPr/>
              <p:nvPr/>
            </p:nvSpPr>
            <p:spPr>
              <a:xfrm>
                <a:off x="246327" y="4712642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0" name="Google Shape;3080;p30"/>
            <p:cNvGrpSpPr/>
            <p:nvPr/>
          </p:nvGrpSpPr>
          <p:grpSpPr>
            <a:xfrm rot="5400000" flipH="1">
              <a:off x="-341570" y="2900072"/>
              <a:ext cx="934995" cy="251833"/>
              <a:chOff x="1597309" y="4891426"/>
              <a:chExt cx="934995" cy="251833"/>
            </a:xfrm>
          </p:grpSpPr>
          <p:sp>
            <p:nvSpPr>
              <p:cNvPr id="3081" name="Google Shape;3081;p30"/>
              <p:cNvSpPr/>
              <p:nvPr/>
            </p:nvSpPr>
            <p:spPr>
              <a:xfrm>
                <a:off x="1597309" y="4891426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30"/>
              <p:cNvSpPr/>
              <p:nvPr/>
            </p:nvSpPr>
            <p:spPr>
              <a:xfrm>
                <a:off x="1602666" y="4930680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30"/>
              <p:cNvSpPr/>
              <p:nvPr/>
            </p:nvSpPr>
            <p:spPr>
              <a:xfrm>
                <a:off x="2308762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30"/>
              <p:cNvSpPr/>
              <p:nvPr/>
            </p:nvSpPr>
            <p:spPr>
              <a:xfrm>
                <a:off x="1831983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30"/>
              <p:cNvSpPr/>
              <p:nvPr/>
            </p:nvSpPr>
            <p:spPr>
              <a:xfrm>
                <a:off x="2061696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30"/>
            <p:cNvGrpSpPr/>
            <p:nvPr/>
          </p:nvGrpSpPr>
          <p:grpSpPr>
            <a:xfrm rot="5400000" flipH="1">
              <a:off x="1116251" y="4786898"/>
              <a:ext cx="226576" cy="485068"/>
              <a:chOff x="826" y="3727523"/>
              <a:chExt cx="226576" cy="485068"/>
            </a:xfrm>
          </p:grpSpPr>
          <p:sp>
            <p:nvSpPr>
              <p:cNvPr id="3087" name="Google Shape;3087;p30"/>
              <p:cNvSpPr/>
              <p:nvPr/>
            </p:nvSpPr>
            <p:spPr>
              <a:xfrm>
                <a:off x="826" y="3727523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30"/>
              <p:cNvSpPr/>
              <p:nvPr/>
            </p:nvSpPr>
            <p:spPr>
              <a:xfrm>
                <a:off x="7937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30"/>
              <p:cNvSpPr/>
              <p:nvPr/>
            </p:nvSpPr>
            <p:spPr>
              <a:xfrm>
                <a:off x="7937" y="4002602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0" name="Google Shape;3090;p30"/>
            <p:cNvGrpSpPr/>
            <p:nvPr/>
          </p:nvGrpSpPr>
          <p:grpSpPr>
            <a:xfrm rot="5400000" flipH="1">
              <a:off x="-211127" y="3712339"/>
              <a:ext cx="674108" cy="251833"/>
              <a:chOff x="933070" y="4891426"/>
              <a:chExt cx="674108" cy="251833"/>
            </a:xfrm>
          </p:grpSpPr>
          <p:sp>
            <p:nvSpPr>
              <p:cNvPr id="3091" name="Google Shape;3091;p30"/>
              <p:cNvSpPr/>
              <p:nvPr/>
            </p:nvSpPr>
            <p:spPr>
              <a:xfrm>
                <a:off x="933070" y="4891426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30"/>
              <p:cNvSpPr/>
              <p:nvPr/>
            </p:nvSpPr>
            <p:spPr>
              <a:xfrm>
                <a:off x="935560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30"/>
              <p:cNvSpPr/>
              <p:nvPr/>
            </p:nvSpPr>
            <p:spPr>
              <a:xfrm>
                <a:off x="1165254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30"/>
              <p:cNvSpPr/>
              <p:nvPr/>
            </p:nvSpPr>
            <p:spPr>
              <a:xfrm>
                <a:off x="1389157" y="4939545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5" name="Google Shape;3095;p30"/>
            <p:cNvGrpSpPr/>
            <p:nvPr/>
          </p:nvGrpSpPr>
          <p:grpSpPr>
            <a:xfrm rot="5400000" flipH="1">
              <a:off x="499391" y="3701136"/>
              <a:ext cx="236256" cy="712090"/>
              <a:chOff x="933070" y="4201135"/>
              <a:chExt cx="229330" cy="698195"/>
            </a:xfrm>
          </p:grpSpPr>
          <p:sp>
            <p:nvSpPr>
              <p:cNvPr id="3096" name="Google Shape;3096;p30"/>
              <p:cNvSpPr/>
              <p:nvPr/>
            </p:nvSpPr>
            <p:spPr>
              <a:xfrm>
                <a:off x="933070" y="4201135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30"/>
              <p:cNvSpPr/>
              <p:nvPr/>
            </p:nvSpPr>
            <p:spPr>
              <a:xfrm>
                <a:off x="967004" y="4230939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30"/>
              <p:cNvSpPr/>
              <p:nvPr/>
            </p:nvSpPr>
            <p:spPr>
              <a:xfrm>
                <a:off x="967004" y="446102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30"/>
              <p:cNvSpPr/>
              <p:nvPr/>
            </p:nvSpPr>
            <p:spPr>
              <a:xfrm>
                <a:off x="967004" y="4691120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0" name="Google Shape;3100;p30"/>
            <p:cNvGrpSpPr/>
            <p:nvPr/>
          </p:nvGrpSpPr>
          <p:grpSpPr>
            <a:xfrm rot="5400000" flipH="1">
              <a:off x="253034" y="4419421"/>
              <a:ext cx="959606" cy="488483"/>
              <a:chOff x="53" y="4203889"/>
              <a:chExt cx="933015" cy="469695"/>
            </a:xfrm>
          </p:grpSpPr>
          <p:sp>
            <p:nvSpPr>
              <p:cNvPr id="3101" name="Google Shape;3101;p30"/>
              <p:cNvSpPr/>
              <p:nvPr/>
            </p:nvSpPr>
            <p:spPr>
              <a:xfrm>
                <a:off x="53" y="4203889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30"/>
              <p:cNvSpPr/>
              <p:nvPr/>
            </p:nvSpPr>
            <p:spPr>
              <a:xfrm>
                <a:off x="35572" y="423207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30"/>
              <p:cNvSpPr/>
              <p:nvPr/>
            </p:nvSpPr>
            <p:spPr>
              <a:xfrm>
                <a:off x="259739" y="423233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30"/>
              <p:cNvSpPr/>
              <p:nvPr/>
            </p:nvSpPr>
            <p:spPr>
              <a:xfrm>
                <a:off x="477209" y="423233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30"/>
              <p:cNvSpPr/>
              <p:nvPr/>
            </p:nvSpPr>
            <p:spPr>
              <a:xfrm>
                <a:off x="704545" y="4232165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30"/>
              <p:cNvSpPr/>
              <p:nvPr/>
            </p:nvSpPr>
            <p:spPr>
              <a:xfrm>
                <a:off x="35572" y="4473215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30"/>
              <p:cNvSpPr/>
              <p:nvPr/>
            </p:nvSpPr>
            <p:spPr>
              <a:xfrm>
                <a:off x="259739" y="447347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30"/>
              <p:cNvSpPr/>
              <p:nvPr/>
            </p:nvSpPr>
            <p:spPr>
              <a:xfrm>
                <a:off x="477209" y="447347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30"/>
              <p:cNvSpPr/>
              <p:nvPr/>
            </p:nvSpPr>
            <p:spPr>
              <a:xfrm>
                <a:off x="704942" y="4471894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10" name="Google Shape;3110;p30"/>
          <p:cNvGrpSpPr/>
          <p:nvPr/>
        </p:nvGrpSpPr>
        <p:grpSpPr>
          <a:xfrm>
            <a:off x="6659899" y="-5731"/>
            <a:ext cx="2484128" cy="1201412"/>
            <a:chOff x="6659899" y="-5731"/>
            <a:chExt cx="2484128" cy="1201412"/>
          </a:xfrm>
        </p:grpSpPr>
        <p:grpSp>
          <p:nvGrpSpPr>
            <p:cNvPr id="3111" name="Google Shape;3111;p30"/>
            <p:cNvGrpSpPr/>
            <p:nvPr/>
          </p:nvGrpSpPr>
          <p:grpSpPr>
            <a:xfrm rot="5400000" flipH="1">
              <a:off x="8623999" y="-7174"/>
              <a:ext cx="518584" cy="521472"/>
              <a:chOff x="8667932" y="-177"/>
              <a:chExt cx="474807" cy="477976"/>
            </a:xfrm>
          </p:grpSpPr>
          <p:sp>
            <p:nvSpPr>
              <p:cNvPr id="3112" name="Google Shape;3112;p30"/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30"/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30"/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30"/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30"/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7" name="Google Shape;3117;p30"/>
            <p:cNvGrpSpPr/>
            <p:nvPr/>
          </p:nvGrpSpPr>
          <p:grpSpPr>
            <a:xfrm rot="5400000" flipH="1">
              <a:off x="7008591" y="-347934"/>
              <a:ext cx="232084" cy="929469"/>
              <a:chOff x="8911428" y="3017176"/>
              <a:chExt cx="232084" cy="929469"/>
            </a:xfrm>
          </p:grpSpPr>
          <p:sp>
            <p:nvSpPr>
              <p:cNvPr id="3118" name="Google Shape;3118;p30"/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30"/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30"/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30"/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30"/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3" name="Google Shape;3123;p30"/>
            <p:cNvGrpSpPr/>
            <p:nvPr/>
          </p:nvGrpSpPr>
          <p:grpSpPr>
            <a:xfrm rot="5400000" flipH="1">
              <a:off x="7582158" y="18904"/>
              <a:ext cx="515379" cy="475497"/>
              <a:chOff x="8677401" y="2565264"/>
              <a:chExt cx="466111" cy="451908"/>
            </a:xfrm>
          </p:grpSpPr>
          <p:sp>
            <p:nvSpPr>
              <p:cNvPr id="3124" name="Google Shape;3124;p30"/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30"/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30"/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30"/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30"/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9" name="Google Shape;3129;p30"/>
            <p:cNvGrpSpPr/>
            <p:nvPr/>
          </p:nvGrpSpPr>
          <p:grpSpPr>
            <a:xfrm rot="5400000" flipH="1">
              <a:off x="8681039" y="732710"/>
              <a:ext cx="674108" cy="251833"/>
              <a:chOff x="7536387" y="-182"/>
              <a:chExt cx="674108" cy="251833"/>
            </a:xfrm>
          </p:grpSpPr>
          <p:sp>
            <p:nvSpPr>
              <p:cNvPr id="3130" name="Google Shape;3130;p30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30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30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30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4" name="Google Shape;3134;p30"/>
            <p:cNvGrpSpPr/>
            <p:nvPr/>
          </p:nvGrpSpPr>
          <p:grpSpPr>
            <a:xfrm rot="5400000" flipH="1">
              <a:off x="8225018" y="127737"/>
              <a:ext cx="251157" cy="518441"/>
              <a:chOff x="8686041" y="930485"/>
              <a:chExt cx="230927" cy="485068"/>
            </a:xfrm>
          </p:grpSpPr>
          <p:sp>
            <p:nvSpPr>
              <p:cNvPr id="3135" name="Google Shape;3135;p30"/>
              <p:cNvSpPr/>
              <p:nvPr/>
            </p:nvSpPr>
            <p:spPr>
              <a:xfrm rot="10800000">
                <a:off x="8686041" y="930485"/>
                <a:ext cx="230927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30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30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8" name="Google Shape;3138;p30"/>
            <p:cNvGrpSpPr/>
            <p:nvPr/>
          </p:nvGrpSpPr>
          <p:grpSpPr>
            <a:xfrm rot="5400000" flipH="1">
              <a:off x="8224696" y="-134905"/>
              <a:ext cx="251062" cy="518538"/>
              <a:chOff x="8690807" y="930485"/>
              <a:chExt cx="226161" cy="485068"/>
            </a:xfrm>
          </p:grpSpPr>
          <p:sp>
            <p:nvSpPr>
              <p:cNvPr id="3139" name="Google Shape;3139;p30"/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30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30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슬라이드 번호 개체 틀 5">
            <a:extLst>
              <a:ext uri="{FF2B5EF4-FFF2-40B4-BE49-F238E27FC236}">
                <a16:creationId xmlns:a16="http://schemas.microsoft.com/office/drawing/2014/main" id="{18090659-A5DE-41E3-8BEE-7945B8B88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and body text 3">
  <p:cSld name="CUSTOM_6_1_2_1">
    <p:spTree>
      <p:nvGrpSpPr>
        <p:cNvPr id="1" name="Shape 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Google Shape;3143;p31"/>
          <p:cNvSpPr txBox="1">
            <a:spLocks noGrp="1"/>
          </p:cNvSpPr>
          <p:nvPr>
            <p:ph type="ctrTitle"/>
          </p:nvPr>
        </p:nvSpPr>
        <p:spPr>
          <a:xfrm>
            <a:off x="1983600" y="429513"/>
            <a:ext cx="5176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144" name="Google Shape;3144;p31"/>
          <p:cNvSpPr txBox="1">
            <a:spLocks noGrp="1"/>
          </p:cNvSpPr>
          <p:nvPr>
            <p:ph type="subTitle" idx="1"/>
          </p:nvPr>
        </p:nvSpPr>
        <p:spPr>
          <a:xfrm>
            <a:off x="1759050" y="4121100"/>
            <a:ext cx="5625900" cy="4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45" name="Google Shape;3145;p31"/>
          <p:cNvGrpSpPr/>
          <p:nvPr/>
        </p:nvGrpSpPr>
        <p:grpSpPr>
          <a:xfrm>
            <a:off x="11" y="2558491"/>
            <a:ext cx="1472063" cy="2584974"/>
            <a:chOff x="11" y="2558491"/>
            <a:chExt cx="1472063" cy="2584974"/>
          </a:xfrm>
        </p:grpSpPr>
        <p:grpSp>
          <p:nvGrpSpPr>
            <p:cNvPr id="3146" name="Google Shape;3146;p31"/>
            <p:cNvGrpSpPr/>
            <p:nvPr/>
          </p:nvGrpSpPr>
          <p:grpSpPr>
            <a:xfrm rot="5400000" flipH="1">
              <a:off x="1601" y="4182169"/>
              <a:ext cx="474807" cy="477976"/>
              <a:chOff x="458271" y="4665278"/>
              <a:chExt cx="474807" cy="477976"/>
            </a:xfrm>
          </p:grpSpPr>
          <p:sp>
            <p:nvSpPr>
              <p:cNvPr id="3147" name="Google Shape;3147;p31"/>
              <p:cNvSpPr/>
              <p:nvPr/>
            </p:nvSpPr>
            <p:spPr>
              <a:xfrm>
                <a:off x="458271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0" y="1"/>
                    </a:moveTo>
                    <a:lnTo>
                      <a:pt x="0" y="25339"/>
                    </a:lnTo>
                    <a:lnTo>
                      <a:pt x="25171" y="25339"/>
                    </a:lnTo>
                    <a:lnTo>
                      <a:pt x="25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31"/>
              <p:cNvSpPr/>
              <p:nvPr/>
            </p:nvSpPr>
            <p:spPr>
              <a:xfrm>
                <a:off x="718353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9" y="0"/>
                    </a:moveTo>
                    <a:cubicBezTo>
                      <a:pt x="1884" y="0"/>
                      <a:pt x="1" y="4499"/>
                      <a:pt x="2637" y="7135"/>
                    </a:cubicBezTo>
                    <a:cubicBezTo>
                      <a:pt x="3491" y="7995"/>
                      <a:pt x="4544" y="8381"/>
                      <a:pt x="5578" y="8381"/>
                    </a:cubicBezTo>
                    <a:cubicBezTo>
                      <a:pt x="7714" y="8381"/>
                      <a:pt x="9765" y="6736"/>
                      <a:pt x="9793" y="4227"/>
                    </a:cubicBezTo>
                    <a:cubicBezTo>
                      <a:pt x="9793" y="190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31"/>
              <p:cNvSpPr/>
              <p:nvPr/>
            </p:nvSpPr>
            <p:spPr>
              <a:xfrm>
                <a:off x="478398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608" y="0"/>
                    </a:moveTo>
                    <a:cubicBezTo>
                      <a:pt x="1884" y="0"/>
                      <a:pt x="0" y="4499"/>
                      <a:pt x="2637" y="7135"/>
                    </a:cubicBezTo>
                    <a:cubicBezTo>
                      <a:pt x="3490" y="7995"/>
                      <a:pt x="4544" y="8381"/>
                      <a:pt x="5578" y="8381"/>
                    </a:cubicBezTo>
                    <a:cubicBezTo>
                      <a:pt x="7713" y="8381"/>
                      <a:pt x="9764" y="6736"/>
                      <a:pt x="9793" y="4227"/>
                    </a:cubicBezTo>
                    <a:cubicBezTo>
                      <a:pt x="9793" y="190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31"/>
              <p:cNvSpPr/>
              <p:nvPr/>
            </p:nvSpPr>
            <p:spPr>
              <a:xfrm>
                <a:off x="478398" y="4712642"/>
                <a:ext cx="185117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8370" extrusionOk="0">
                    <a:moveTo>
                      <a:pt x="5608" y="0"/>
                    </a:moveTo>
                    <a:cubicBezTo>
                      <a:pt x="1884" y="0"/>
                      <a:pt x="0" y="4478"/>
                      <a:pt x="2637" y="7115"/>
                    </a:cubicBezTo>
                    <a:cubicBezTo>
                      <a:pt x="3490" y="7982"/>
                      <a:pt x="4544" y="8370"/>
                      <a:pt x="5578" y="8370"/>
                    </a:cubicBezTo>
                    <a:cubicBezTo>
                      <a:pt x="7714" y="8370"/>
                      <a:pt x="9764" y="6715"/>
                      <a:pt x="9793" y="4206"/>
                    </a:cubicBezTo>
                    <a:cubicBezTo>
                      <a:pt x="9814" y="1884"/>
                      <a:pt x="7930" y="0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31"/>
              <p:cNvSpPr/>
              <p:nvPr/>
            </p:nvSpPr>
            <p:spPr>
              <a:xfrm>
                <a:off x="718353" y="4712642"/>
                <a:ext cx="184739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70" extrusionOk="0">
                    <a:moveTo>
                      <a:pt x="5609" y="0"/>
                    </a:moveTo>
                    <a:cubicBezTo>
                      <a:pt x="1884" y="0"/>
                      <a:pt x="1" y="4478"/>
                      <a:pt x="2637" y="7115"/>
                    </a:cubicBezTo>
                    <a:cubicBezTo>
                      <a:pt x="3491" y="7982"/>
                      <a:pt x="4545" y="8370"/>
                      <a:pt x="5579" y="8370"/>
                    </a:cubicBezTo>
                    <a:cubicBezTo>
                      <a:pt x="7714" y="8370"/>
                      <a:pt x="9765" y="6715"/>
                      <a:pt x="9793" y="4206"/>
                    </a:cubicBezTo>
                    <a:cubicBezTo>
                      <a:pt x="9793" y="1884"/>
                      <a:pt x="7931" y="0"/>
                      <a:pt x="5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2" name="Google Shape;3152;p31"/>
            <p:cNvGrpSpPr/>
            <p:nvPr/>
          </p:nvGrpSpPr>
          <p:grpSpPr>
            <a:xfrm rot="5400000" flipH="1">
              <a:off x="1601" y="4666329"/>
              <a:ext cx="474807" cy="477976"/>
              <a:chOff x="826" y="4665278"/>
              <a:chExt cx="474807" cy="477976"/>
            </a:xfrm>
          </p:grpSpPr>
          <p:sp>
            <p:nvSpPr>
              <p:cNvPr id="3153" name="Google Shape;3153;p31"/>
              <p:cNvSpPr/>
              <p:nvPr/>
            </p:nvSpPr>
            <p:spPr>
              <a:xfrm>
                <a:off x="826" y="4665278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31"/>
              <p:cNvSpPr/>
              <p:nvPr/>
            </p:nvSpPr>
            <p:spPr>
              <a:xfrm>
                <a:off x="246327" y="4936829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31"/>
              <p:cNvSpPr/>
              <p:nvPr/>
            </p:nvSpPr>
            <p:spPr>
              <a:xfrm>
                <a:off x="21349" y="4936829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31"/>
              <p:cNvSpPr/>
              <p:nvPr/>
            </p:nvSpPr>
            <p:spPr>
              <a:xfrm>
                <a:off x="21462" y="4712642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31"/>
              <p:cNvSpPr/>
              <p:nvPr/>
            </p:nvSpPr>
            <p:spPr>
              <a:xfrm>
                <a:off x="246327" y="4712642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8" name="Google Shape;3158;p31"/>
            <p:cNvGrpSpPr/>
            <p:nvPr/>
          </p:nvGrpSpPr>
          <p:grpSpPr>
            <a:xfrm rot="5400000" flipH="1">
              <a:off x="-341570" y="2900072"/>
              <a:ext cx="934995" cy="251833"/>
              <a:chOff x="1597309" y="4891426"/>
              <a:chExt cx="934995" cy="251833"/>
            </a:xfrm>
          </p:grpSpPr>
          <p:sp>
            <p:nvSpPr>
              <p:cNvPr id="3159" name="Google Shape;3159;p31"/>
              <p:cNvSpPr/>
              <p:nvPr/>
            </p:nvSpPr>
            <p:spPr>
              <a:xfrm>
                <a:off x="1597309" y="4891426"/>
                <a:ext cx="934995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49569" h="13351" extrusionOk="0">
                    <a:moveTo>
                      <a:pt x="1" y="1"/>
                    </a:moveTo>
                    <a:lnTo>
                      <a:pt x="1" y="13350"/>
                    </a:lnTo>
                    <a:lnTo>
                      <a:pt x="49569" y="13350"/>
                    </a:lnTo>
                    <a:lnTo>
                      <a:pt x="495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31"/>
              <p:cNvSpPr/>
              <p:nvPr/>
            </p:nvSpPr>
            <p:spPr>
              <a:xfrm>
                <a:off x="1602666" y="4930680"/>
                <a:ext cx="190040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3996"/>
                      <a:pt x="1938" y="8612"/>
                      <a:pt x="5754" y="8612"/>
                    </a:cubicBezTo>
                    <a:cubicBezTo>
                      <a:pt x="5771" y="8612"/>
                      <a:pt x="5788" y="8612"/>
                      <a:pt x="5806" y="8612"/>
                    </a:cubicBezTo>
                    <a:cubicBezTo>
                      <a:pt x="8149" y="8612"/>
                      <a:pt x="10074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31"/>
              <p:cNvSpPr/>
              <p:nvPr/>
            </p:nvSpPr>
            <p:spPr>
              <a:xfrm>
                <a:off x="2308762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7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52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31"/>
              <p:cNvSpPr/>
              <p:nvPr/>
            </p:nvSpPr>
            <p:spPr>
              <a:xfrm>
                <a:off x="1831983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12" y="1"/>
                    </a:moveTo>
                    <a:cubicBezTo>
                      <a:pt x="4648" y="1"/>
                      <a:pt x="3564" y="399"/>
                      <a:pt x="2688" y="1289"/>
                    </a:cubicBezTo>
                    <a:cubicBezTo>
                      <a:pt x="1" y="4017"/>
                      <a:pt x="1938" y="8612"/>
                      <a:pt x="5733" y="8612"/>
                    </a:cubicBezTo>
                    <a:cubicBezTo>
                      <a:pt x="5750" y="8612"/>
                      <a:pt x="5767" y="8612"/>
                      <a:pt x="5784" y="8612"/>
                    </a:cubicBezTo>
                    <a:cubicBezTo>
                      <a:pt x="8149" y="8612"/>
                      <a:pt x="10053" y="6666"/>
                      <a:pt x="10053" y="4323"/>
                    </a:cubicBezTo>
                    <a:cubicBezTo>
                      <a:pt x="10053" y="1723"/>
                      <a:pt x="7925" y="1"/>
                      <a:pt x="57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31"/>
              <p:cNvSpPr/>
              <p:nvPr/>
            </p:nvSpPr>
            <p:spPr>
              <a:xfrm>
                <a:off x="2061696" y="4930680"/>
                <a:ext cx="189625" cy="162463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8613" extrusionOk="0">
                    <a:moveTo>
                      <a:pt x="5707" y="1"/>
                    </a:moveTo>
                    <a:cubicBezTo>
                      <a:pt x="4645" y="1"/>
                      <a:pt x="3564" y="399"/>
                      <a:pt x="2687" y="1289"/>
                    </a:cubicBezTo>
                    <a:cubicBezTo>
                      <a:pt x="0" y="3996"/>
                      <a:pt x="1917" y="8612"/>
                      <a:pt x="5732" y="8612"/>
                    </a:cubicBezTo>
                    <a:cubicBezTo>
                      <a:pt x="5749" y="8612"/>
                      <a:pt x="5767" y="8612"/>
                      <a:pt x="5784" y="8612"/>
                    </a:cubicBezTo>
                    <a:cubicBezTo>
                      <a:pt x="8148" y="8612"/>
                      <a:pt x="10052" y="6687"/>
                      <a:pt x="10052" y="4323"/>
                    </a:cubicBezTo>
                    <a:cubicBezTo>
                      <a:pt x="10038" y="1723"/>
                      <a:pt x="7915" y="1"/>
                      <a:pt x="57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4" name="Google Shape;3164;p31"/>
            <p:cNvGrpSpPr/>
            <p:nvPr/>
          </p:nvGrpSpPr>
          <p:grpSpPr>
            <a:xfrm rot="5400000" flipH="1">
              <a:off x="1116251" y="4786898"/>
              <a:ext cx="226576" cy="485068"/>
              <a:chOff x="826" y="3727523"/>
              <a:chExt cx="226576" cy="485068"/>
            </a:xfrm>
          </p:grpSpPr>
          <p:sp>
            <p:nvSpPr>
              <p:cNvPr id="3165" name="Google Shape;3165;p31"/>
              <p:cNvSpPr/>
              <p:nvPr/>
            </p:nvSpPr>
            <p:spPr>
              <a:xfrm>
                <a:off x="826" y="3727523"/>
                <a:ext cx="226576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25716" extrusionOk="0">
                    <a:moveTo>
                      <a:pt x="1" y="0"/>
                    </a:moveTo>
                    <a:lnTo>
                      <a:pt x="1" y="25715"/>
                    </a:lnTo>
                    <a:lnTo>
                      <a:pt x="12011" y="25715"/>
                    </a:lnTo>
                    <a:lnTo>
                      <a:pt x="120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31"/>
              <p:cNvSpPr/>
              <p:nvPr/>
            </p:nvSpPr>
            <p:spPr>
              <a:xfrm>
                <a:off x="7937" y="3766192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4" y="1"/>
                      <a:pt x="0" y="4520"/>
                      <a:pt x="2637" y="7177"/>
                    </a:cubicBezTo>
                    <a:cubicBezTo>
                      <a:pt x="3490" y="8045"/>
                      <a:pt x="4549" y="8433"/>
                      <a:pt x="5589" y="8433"/>
                    </a:cubicBezTo>
                    <a:cubicBezTo>
                      <a:pt x="7736" y="8433"/>
                      <a:pt x="9806" y="6778"/>
                      <a:pt x="9835" y="4269"/>
                    </a:cubicBezTo>
                    <a:cubicBezTo>
                      <a:pt x="983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31"/>
              <p:cNvSpPr/>
              <p:nvPr/>
            </p:nvSpPr>
            <p:spPr>
              <a:xfrm>
                <a:off x="7937" y="4002602"/>
                <a:ext cx="185513" cy="158973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28" extrusionOk="0">
                    <a:moveTo>
                      <a:pt x="5629" y="1"/>
                    </a:moveTo>
                    <a:cubicBezTo>
                      <a:pt x="1884" y="1"/>
                      <a:pt x="0" y="4499"/>
                      <a:pt x="2637" y="7178"/>
                    </a:cubicBezTo>
                    <a:cubicBezTo>
                      <a:pt x="3494" y="8041"/>
                      <a:pt x="4550" y="8428"/>
                      <a:pt x="5586" y="8428"/>
                    </a:cubicBezTo>
                    <a:cubicBezTo>
                      <a:pt x="7738" y="8428"/>
                      <a:pt x="9806" y="6762"/>
                      <a:pt x="9835" y="4248"/>
                    </a:cubicBezTo>
                    <a:cubicBezTo>
                      <a:pt x="9835" y="1905"/>
                      <a:pt x="7951" y="1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8" name="Google Shape;3168;p31"/>
            <p:cNvGrpSpPr/>
            <p:nvPr/>
          </p:nvGrpSpPr>
          <p:grpSpPr>
            <a:xfrm rot="5400000" flipH="1">
              <a:off x="-211127" y="3712339"/>
              <a:ext cx="674108" cy="251833"/>
              <a:chOff x="933070" y="4891426"/>
              <a:chExt cx="674108" cy="251833"/>
            </a:xfrm>
          </p:grpSpPr>
          <p:sp>
            <p:nvSpPr>
              <p:cNvPr id="3169" name="Google Shape;3169;p31"/>
              <p:cNvSpPr/>
              <p:nvPr/>
            </p:nvSpPr>
            <p:spPr>
              <a:xfrm>
                <a:off x="933070" y="4891426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31"/>
              <p:cNvSpPr/>
              <p:nvPr/>
            </p:nvSpPr>
            <p:spPr>
              <a:xfrm>
                <a:off x="935560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31"/>
              <p:cNvSpPr/>
              <p:nvPr/>
            </p:nvSpPr>
            <p:spPr>
              <a:xfrm>
                <a:off x="1165254" y="4939545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1"/>
              <p:cNvSpPr/>
              <p:nvPr/>
            </p:nvSpPr>
            <p:spPr>
              <a:xfrm>
                <a:off x="1389157" y="4939545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3" name="Google Shape;3173;p31"/>
            <p:cNvGrpSpPr/>
            <p:nvPr/>
          </p:nvGrpSpPr>
          <p:grpSpPr>
            <a:xfrm rot="5400000" flipH="1">
              <a:off x="499391" y="3701136"/>
              <a:ext cx="236256" cy="712090"/>
              <a:chOff x="933070" y="4201135"/>
              <a:chExt cx="229330" cy="698195"/>
            </a:xfrm>
          </p:grpSpPr>
          <p:sp>
            <p:nvSpPr>
              <p:cNvPr id="3174" name="Google Shape;3174;p31"/>
              <p:cNvSpPr/>
              <p:nvPr/>
            </p:nvSpPr>
            <p:spPr>
              <a:xfrm>
                <a:off x="933070" y="4201135"/>
                <a:ext cx="229330" cy="69819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37015" extrusionOk="0">
                    <a:moveTo>
                      <a:pt x="0" y="0"/>
                    </a:moveTo>
                    <a:lnTo>
                      <a:pt x="0" y="37014"/>
                    </a:lnTo>
                    <a:lnTo>
                      <a:pt x="12157" y="37014"/>
                    </a:lnTo>
                    <a:lnTo>
                      <a:pt x="121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1"/>
              <p:cNvSpPr/>
              <p:nvPr/>
            </p:nvSpPr>
            <p:spPr>
              <a:xfrm>
                <a:off x="967004" y="4230939"/>
                <a:ext cx="181967" cy="155710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5" extrusionOk="0">
                    <a:moveTo>
                      <a:pt x="4181" y="0"/>
                    </a:moveTo>
                    <a:cubicBezTo>
                      <a:pt x="2075" y="0"/>
                      <a:pt x="50" y="1622"/>
                      <a:pt x="22" y="4091"/>
                    </a:cubicBezTo>
                    <a:cubicBezTo>
                      <a:pt x="1" y="6371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4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1"/>
              <p:cNvSpPr/>
              <p:nvPr/>
            </p:nvSpPr>
            <p:spPr>
              <a:xfrm>
                <a:off x="967004" y="4461029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0"/>
                    </a:moveTo>
                    <a:cubicBezTo>
                      <a:pt x="2075" y="0"/>
                      <a:pt x="50" y="1623"/>
                      <a:pt x="22" y="4091"/>
                    </a:cubicBezTo>
                    <a:cubicBezTo>
                      <a:pt x="1" y="6372"/>
                      <a:pt x="1842" y="8234"/>
                      <a:pt x="4144" y="8255"/>
                    </a:cubicBezTo>
                    <a:cubicBezTo>
                      <a:pt x="7805" y="8255"/>
                      <a:pt x="9647" y="3840"/>
                      <a:pt x="7073" y="1225"/>
                    </a:cubicBezTo>
                    <a:cubicBezTo>
                      <a:pt x="6235" y="379"/>
                      <a:pt x="5198" y="0"/>
                      <a:pt x="4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1"/>
              <p:cNvSpPr/>
              <p:nvPr/>
            </p:nvSpPr>
            <p:spPr>
              <a:xfrm>
                <a:off x="967004" y="4691120"/>
                <a:ext cx="181967" cy="155729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56" extrusionOk="0">
                    <a:moveTo>
                      <a:pt x="4181" y="1"/>
                    </a:moveTo>
                    <a:cubicBezTo>
                      <a:pt x="2075" y="1"/>
                      <a:pt x="50" y="1623"/>
                      <a:pt x="22" y="4092"/>
                    </a:cubicBezTo>
                    <a:cubicBezTo>
                      <a:pt x="1" y="6372"/>
                      <a:pt x="1842" y="8235"/>
                      <a:pt x="4144" y="8256"/>
                    </a:cubicBezTo>
                    <a:cubicBezTo>
                      <a:pt x="7805" y="8256"/>
                      <a:pt x="9647" y="3841"/>
                      <a:pt x="7073" y="1225"/>
                    </a:cubicBezTo>
                    <a:cubicBezTo>
                      <a:pt x="6235" y="380"/>
                      <a:pt x="5198" y="1"/>
                      <a:pt x="4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8" name="Google Shape;3178;p31"/>
            <p:cNvGrpSpPr/>
            <p:nvPr/>
          </p:nvGrpSpPr>
          <p:grpSpPr>
            <a:xfrm rot="5400000" flipH="1">
              <a:off x="253034" y="4419421"/>
              <a:ext cx="959606" cy="488483"/>
              <a:chOff x="53" y="4203889"/>
              <a:chExt cx="933015" cy="469695"/>
            </a:xfrm>
          </p:grpSpPr>
          <p:sp>
            <p:nvSpPr>
              <p:cNvPr id="3179" name="Google Shape;3179;p31"/>
              <p:cNvSpPr/>
              <p:nvPr/>
            </p:nvSpPr>
            <p:spPr>
              <a:xfrm>
                <a:off x="53" y="4203889"/>
                <a:ext cx="933015" cy="469695"/>
              </a:xfrm>
              <a:custGeom>
                <a:avLst/>
                <a:gdLst/>
                <a:ahLst/>
                <a:cxnLst/>
                <a:rect l="l" t="t" r="r" b="b"/>
                <a:pathLst>
                  <a:path w="49464" h="24901" extrusionOk="0">
                    <a:moveTo>
                      <a:pt x="0" y="1"/>
                    </a:moveTo>
                    <a:lnTo>
                      <a:pt x="0" y="24900"/>
                    </a:lnTo>
                    <a:lnTo>
                      <a:pt x="49463" y="24900"/>
                    </a:lnTo>
                    <a:lnTo>
                      <a:pt x="4946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1"/>
              <p:cNvSpPr/>
              <p:nvPr/>
            </p:nvSpPr>
            <p:spPr>
              <a:xfrm>
                <a:off x="35572" y="4232070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3"/>
                      <a:pt x="21" y="4198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1"/>
              <p:cNvSpPr/>
              <p:nvPr/>
            </p:nvSpPr>
            <p:spPr>
              <a:xfrm>
                <a:off x="259739" y="4232334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0"/>
                      <a:pt x="4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1"/>
              <p:cNvSpPr/>
              <p:nvPr/>
            </p:nvSpPr>
            <p:spPr>
              <a:xfrm>
                <a:off x="477209" y="4232334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0"/>
                    </a:moveTo>
                    <a:cubicBezTo>
                      <a:pt x="2122" y="0"/>
                      <a:pt x="50" y="1660"/>
                      <a:pt x="22" y="4184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0"/>
                      <a:pt x="42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1"/>
              <p:cNvSpPr/>
              <p:nvPr/>
            </p:nvSpPr>
            <p:spPr>
              <a:xfrm>
                <a:off x="704545" y="4232165"/>
                <a:ext cx="186305" cy="159218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1" extrusionOk="0">
                    <a:moveTo>
                      <a:pt x="4276" y="0"/>
                    </a:moveTo>
                    <a:cubicBezTo>
                      <a:pt x="2121" y="0"/>
                      <a:pt x="50" y="1669"/>
                      <a:pt x="22" y="4193"/>
                    </a:cubicBezTo>
                    <a:cubicBezTo>
                      <a:pt x="1" y="6537"/>
                      <a:pt x="1905" y="8441"/>
                      <a:pt x="4248" y="8441"/>
                    </a:cubicBezTo>
                    <a:cubicBezTo>
                      <a:pt x="7993" y="8441"/>
                      <a:pt x="9877" y="3921"/>
                      <a:pt x="7240" y="1264"/>
                    </a:cubicBezTo>
                    <a:cubicBezTo>
                      <a:pt x="6381" y="391"/>
                      <a:pt x="5319" y="0"/>
                      <a:pt x="4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1"/>
              <p:cNvSpPr/>
              <p:nvPr/>
            </p:nvSpPr>
            <p:spPr>
              <a:xfrm>
                <a:off x="35572" y="4473215"/>
                <a:ext cx="186305" cy="15931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46" extrusionOk="0">
                    <a:moveTo>
                      <a:pt x="4253" y="1"/>
                    </a:moveTo>
                    <a:cubicBezTo>
                      <a:pt x="2096" y="1"/>
                      <a:pt x="35" y="1664"/>
                      <a:pt x="21" y="4199"/>
                    </a:cubicBezTo>
                    <a:cubicBezTo>
                      <a:pt x="0" y="6542"/>
                      <a:pt x="1883" y="8446"/>
                      <a:pt x="4227" y="8446"/>
                    </a:cubicBezTo>
                    <a:cubicBezTo>
                      <a:pt x="7972" y="8446"/>
                      <a:pt x="9876" y="3926"/>
                      <a:pt x="7240" y="1269"/>
                    </a:cubicBezTo>
                    <a:cubicBezTo>
                      <a:pt x="6371" y="393"/>
                      <a:pt x="5301" y="1"/>
                      <a:pt x="4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1"/>
              <p:cNvSpPr/>
              <p:nvPr/>
            </p:nvSpPr>
            <p:spPr>
              <a:xfrm>
                <a:off x="259739" y="4473479"/>
                <a:ext cx="185909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2" extrusionOk="0">
                    <a:moveTo>
                      <a:pt x="4270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884" y="8432"/>
                      <a:pt x="4227" y="8432"/>
                    </a:cubicBezTo>
                    <a:cubicBezTo>
                      <a:pt x="7973" y="8432"/>
                      <a:pt x="9856" y="3912"/>
                      <a:pt x="7219" y="1255"/>
                    </a:cubicBezTo>
                    <a:cubicBezTo>
                      <a:pt x="6367" y="389"/>
                      <a:pt x="5310" y="1"/>
                      <a:pt x="4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1"/>
              <p:cNvSpPr/>
              <p:nvPr/>
            </p:nvSpPr>
            <p:spPr>
              <a:xfrm>
                <a:off x="477209" y="4473479"/>
                <a:ext cx="186305" cy="159049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8432" extrusionOk="0">
                    <a:moveTo>
                      <a:pt x="4277" y="1"/>
                    </a:moveTo>
                    <a:cubicBezTo>
                      <a:pt x="2122" y="1"/>
                      <a:pt x="50" y="1660"/>
                      <a:pt x="22" y="4185"/>
                    </a:cubicBezTo>
                    <a:cubicBezTo>
                      <a:pt x="1" y="6507"/>
                      <a:pt x="1905" y="8432"/>
                      <a:pt x="4248" y="8432"/>
                    </a:cubicBezTo>
                    <a:cubicBezTo>
                      <a:pt x="7993" y="8432"/>
                      <a:pt x="9877" y="3912"/>
                      <a:pt x="7240" y="1255"/>
                    </a:cubicBezTo>
                    <a:cubicBezTo>
                      <a:pt x="6381" y="389"/>
                      <a:pt x="5319" y="1"/>
                      <a:pt x="42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1"/>
              <p:cNvSpPr/>
              <p:nvPr/>
            </p:nvSpPr>
            <p:spPr>
              <a:xfrm>
                <a:off x="704942" y="4471894"/>
                <a:ext cx="159067" cy="160633"/>
              </a:xfrm>
              <a:custGeom>
                <a:avLst/>
                <a:gdLst/>
                <a:ahLst/>
                <a:cxnLst/>
                <a:rect l="l" t="t" r="r" b="b"/>
                <a:pathLst>
                  <a:path w="8433" h="8516" extrusionOk="0">
                    <a:moveTo>
                      <a:pt x="4206" y="0"/>
                    </a:moveTo>
                    <a:cubicBezTo>
                      <a:pt x="1884" y="0"/>
                      <a:pt x="1" y="1904"/>
                      <a:pt x="1" y="4269"/>
                    </a:cubicBezTo>
                    <a:cubicBezTo>
                      <a:pt x="1" y="6612"/>
                      <a:pt x="1884" y="8516"/>
                      <a:pt x="4206" y="8516"/>
                    </a:cubicBezTo>
                    <a:cubicBezTo>
                      <a:pt x="6550" y="8516"/>
                      <a:pt x="8433" y="6612"/>
                      <a:pt x="8433" y="4269"/>
                    </a:cubicBezTo>
                    <a:cubicBezTo>
                      <a:pt x="8433" y="1904"/>
                      <a:pt x="6550" y="0"/>
                      <a:pt x="4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88" name="Google Shape;3188;p31"/>
          <p:cNvGrpSpPr/>
          <p:nvPr/>
        </p:nvGrpSpPr>
        <p:grpSpPr>
          <a:xfrm>
            <a:off x="6659899" y="-5731"/>
            <a:ext cx="2484128" cy="1201412"/>
            <a:chOff x="6659899" y="-5731"/>
            <a:chExt cx="2484128" cy="1201412"/>
          </a:xfrm>
        </p:grpSpPr>
        <p:grpSp>
          <p:nvGrpSpPr>
            <p:cNvPr id="3189" name="Google Shape;3189;p31"/>
            <p:cNvGrpSpPr/>
            <p:nvPr/>
          </p:nvGrpSpPr>
          <p:grpSpPr>
            <a:xfrm rot="5400000" flipH="1">
              <a:off x="8623999" y="-7174"/>
              <a:ext cx="518584" cy="521472"/>
              <a:chOff x="8667932" y="-177"/>
              <a:chExt cx="474807" cy="477976"/>
            </a:xfrm>
          </p:grpSpPr>
          <p:sp>
            <p:nvSpPr>
              <p:cNvPr id="3190" name="Google Shape;3190;p31"/>
              <p:cNvSpPr/>
              <p:nvPr/>
            </p:nvSpPr>
            <p:spPr>
              <a:xfrm rot="10800000">
                <a:off x="8667932" y="-177"/>
                <a:ext cx="474807" cy="477976"/>
              </a:xfrm>
              <a:custGeom>
                <a:avLst/>
                <a:gdLst/>
                <a:ahLst/>
                <a:cxnLst/>
                <a:rect l="l" t="t" r="r" b="b"/>
                <a:pathLst>
                  <a:path w="25172" h="25340" extrusionOk="0">
                    <a:moveTo>
                      <a:pt x="1" y="1"/>
                    </a:moveTo>
                    <a:lnTo>
                      <a:pt x="1" y="25339"/>
                    </a:lnTo>
                    <a:lnTo>
                      <a:pt x="25172" y="25339"/>
                    </a:lnTo>
                    <a:lnTo>
                      <a:pt x="251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1"/>
              <p:cNvSpPr/>
              <p:nvPr/>
            </p:nvSpPr>
            <p:spPr>
              <a:xfrm rot="10800000">
                <a:off x="8712517" y="48161"/>
                <a:ext cx="184720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81" extrusionOk="0">
                    <a:moveTo>
                      <a:pt x="5587" y="0"/>
                    </a:moveTo>
                    <a:cubicBezTo>
                      <a:pt x="1863" y="0"/>
                      <a:pt x="0" y="4499"/>
                      <a:pt x="2616" y="7135"/>
                    </a:cubicBezTo>
                    <a:cubicBezTo>
                      <a:pt x="3476" y="7995"/>
                      <a:pt x="4534" y="8381"/>
                      <a:pt x="5571" y="8381"/>
                    </a:cubicBezTo>
                    <a:cubicBezTo>
                      <a:pt x="7711" y="8381"/>
                      <a:pt x="9758" y="6736"/>
                      <a:pt x="9772" y="4227"/>
                    </a:cubicBezTo>
                    <a:cubicBezTo>
                      <a:pt x="9793" y="190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1"/>
              <p:cNvSpPr/>
              <p:nvPr/>
            </p:nvSpPr>
            <p:spPr>
              <a:xfrm rot="10800000">
                <a:off x="8937477" y="48161"/>
                <a:ext cx="184739" cy="15808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381" extrusionOk="0">
                    <a:moveTo>
                      <a:pt x="5608" y="0"/>
                    </a:moveTo>
                    <a:cubicBezTo>
                      <a:pt x="1884" y="0"/>
                      <a:pt x="1" y="4478"/>
                      <a:pt x="2616" y="7135"/>
                    </a:cubicBezTo>
                    <a:cubicBezTo>
                      <a:pt x="3470" y="7995"/>
                      <a:pt x="4526" y="8381"/>
                      <a:pt x="5562" y="8381"/>
                    </a:cubicBezTo>
                    <a:cubicBezTo>
                      <a:pt x="7702" y="8381"/>
                      <a:pt x="9758" y="6736"/>
                      <a:pt x="9772" y="4227"/>
                    </a:cubicBezTo>
                    <a:cubicBezTo>
                      <a:pt x="9793" y="1904"/>
                      <a:pt x="7910" y="21"/>
                      <a:pt x="5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1"/>
              <p:cNvSpPr/>
              <p:nvPr/>
            </p:nvSpPr>
            <p:spPr>
              <a:xfrm rot="10800000">
                <a:off x="8937477" y="272555"/>
                <a:ext cx="184626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370" extrusionOk="0">
                    <a:moveTo>
                      <a:pt x="5577" y="0"/>
                    </a:moveTo>
                    <a:cubicBezTo>
                      <a:pt x="1869" y="0"/>
                      <a:pt x="1" y="4484"/>
                      <a:pt x="2610" y="7115"/>
                    </a:cubicBezTo>
                    <a:cubicBezTo>
                      <a:pt x="3464" y="7982"/>
                      <a:pt x="4520" y="8370"/>
                      <a:pt x="5556" y="8370"/>
                    </a:cubicBezTo>
                    <a:cubicBezTo>
                      <a:pt x="7696" y="8370"/>
                      <a:pt x="9752" y="6715"/>
                      <a:pt x="9766" y="4206"/>
                    </a:cubicBezTo>
                    <a:cubicBezTo>
                      <a:pt x="9787" y="1884"/>
                      <a:pt x="7904" y="0"/>
                      <a:pt x="5602" y="0"/>
                    </a:cubicBezTo>
                    <a:cubicBezTo>
                      <a:pt x="5594" y="0"/>
                      <a:pt x="5585" y="0"/>
                      <a:pt x="55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1"/>
              <p:cNvSpPr/>
              <p:nvPr/>
            </p:nvSpPr>
            <p:spPr>
              <a:xfrm rot="10800000">
                <a:off x="8712517" y="272555"/>
                <a:ext cx="184720" cy="157879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8370" extrusionOk="0">
                    <a:moveTo>
                      <a:pt x="5587" y="0"/>
                    </a:moveTo>
                    <a:cubicBezTo>
                      <a:pt x="1863" y="0"/>
                      <a:pt x="0" y="4478"/>
                      <a:pt x="2616" y="7115"/>
                    </a:cubicBezTo>
                    <a:cubicBezTo>
                      <a:pt x="3469" y="7982"/>
                      <a:pt x="4525" y="8370"/>
                      <a:pt x="5562" y="8370"/>
                    </a:cubicBezTo>
                    <a:cubicBezTo>
                      <a:pt x="7702" y="8370"/>
                      <a:pt x="9758" y="6715"/>
                      <a:pt x="9772" y="4206"/>
                    </a:cubicBezTo>
                    <a:cubicBezTo>
                      <a:pt x="9793" y="1884"/>
                      <a:pt x="7909" y="0"/>
                      <a:pt x="5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5" name="Google Shape;3195;p31"/>
            <p:cNvGrpSpPr/>
            <p:nvPr/>
          </p:nvGrpSpPr>
          <p:grpSpPr>
            <a:xfrm rot="5400000" flipH="1">
              <a:off x="7008591" y="-347934"/>
              <a:ext cx="232084" cy="929469"/>
              <a:chOff x="8911428" y="3017176"/>
              <a:chExt cx="232084" cy="929469"/>
            </a:xfrm>
          </p:grpSpPr>
          <p:sp>
            <p:nvSpPr>
              <p:cNvPr id="3196" name="Google Shape;3196;p31"/>
              <p:cNvSpPr/>
              <p:nvPr/>
            </p:nvSpPr>
            <p:spPr>
              <a:xfrm rot="10800000">
                <a:off x="8911428" y="3017176"/>
                <a:ext cx="232084" cy="929469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49276" extrusionOk="0">
                    <a:moveTo>
                      <a:pt x="0" y="0"/>
                    </a:moveTo>
                    <a:lnTo>
                      <a:pt x="0" y="49275"/>
                    </a:lnTo>
                    <a:lnTo>
                      <a:pt x="12303" y="49275"/>
                    </a:lnTo>
                    <a:lnTo>
                      <a:pt x="1230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1"/>
              <p:cNvSpPr/>
              <p:nvPr/>
            </p:nvSpPr>
            <p:spPr>
              <a:xfrm rot="10800000">
                <a:off x="8920123" y="3732328"/>
                <a:ext cx="187871" cy="160652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7" extrusionOk="0">
                    <a:moveTo>
                      <a:pt x="4307" y="0"/>
                    </a:moveTo>
                    <a:cubicBezTo>
                      <a:pt x="2136" y="0"/>
                      <a:pt x="49" y="1677"/>
                      <a:pt x="21" y="4227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5"/>
                      <a:pt x="7302" y="1277"/>
                    </a:cubicBezTo>
                    <a:cubicBezTo>
                      <a:pt x="6434" y="395"/>
                      <a:pt x="5361" y="0"/>
                      <a:pt x="43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1"/>
              <p:cNvSpPr/>
              <p:nvPr/>
            </p:nvSpPr>
            <p:spPr>
              <a:xfrm rot="10800000">
                <a:off x="8920123" y="3069256"/>
                <a:ext cx="187871" cy="160671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18" extrusionOk="0">
                    <a:moveTo>
                      <a:pt x="4307" y="1"/>
                    </a:moveTo>
                    <a:cubicBezTo>
                      <a:pt x="2136" y="1"/>
                      <a:pt x="49" y="1678"/>
                      <a:pt x="21" y="4228"/>
                    </a:cubicBezTo>
                    <a:cubicBezTo>
                      <a:pt x="0" y="6592"/>
                      <a:pt x="1904" y="8517"/>
                      <a:pt x="4269" y="8517"/>
                    </a:cubicBezTo>
                    <a:cubicBezTo>
                      <a:pt x="8056" y="8517"/>
                      <a:pt x="9960" y="3956"/>
                      <a:pt x="7302" y="1278"/>
                    </a:cubicBezTo>
                    <a:cubicBezTo>
                      <a:pt x="6434" y="396"/>
                      <a:pt x="5361" y="1"/>
                      <a:pt x="4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1"/>
              <p:cNvSpPr/>
              <p:nvPr/>
            </p:nvSpPr>
            <p:spPr>
              <a:xfrm rot="10800000">
                <a:off x="8920123" y="3520383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06" y="1"/>
                    </a:moveTo>
                    <a:cubicBezTo>
                      <a:pt x="2125" y="1"/>
                      <a:pt x="35" y="1679"/>
                      <a:pt x="21" y="4234"/>
                    </a:cubicBezTo>
                    <a:cubicBezTo>
                      <a:pt x="0" y="6599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1" y="391"/>
                      <a:pt x="5358" y="1"/>
                      <a:pt x="43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1"/>
              <p:cNvSpPr/>
              <p:nvPr/>
            </p:nvSpPr>
            <p:spPr>
              <a:xfrm rot="10800000">
                <a:off x="8920123" y="3288312"/>
                <a:ext cx="187871" cy="160784"/>
              </a:xfrm>
              <a:custGeom>
                <a:avLst/>
                <a:gdLst/>
                <a:ahLst/>
                <a:cxnLst/>
                <a:rect l="l" t="t" r="r" b="b"/>
                <a:pathLst>
                  <a:path w="9960" h="8524" extrusionOk="0">
                    <a:moveTo>
                      <a:pt x="4319" y="1"/>
                    </a:moveTo>
                    <a:cubicBezTo>
                      <a:pt x="2144" y="1"/>
                      <a:pt x="49" y="1680"/>
                      <a:pt x="21" y="4234"/>
                    </a:cubicBezTo>
                    <a:cubicBezTo>
                      <a:pt x="0" y="6578"/>
                      <a:pt x="1904" y="8524"/>
                      <a:pt x="4269" y="8524"/>
                    </a:cubicBezTo>
                    <a:cubicBezTo>
                      <a:pt x="8056" y="8524"/>
                      <a:pt x="9960" y="3962"/>
                      <a:pt x="7302" y="1263"/>
                    </a:cubicBezTo>
                    <a:cubicBezTo>
                      <a:pt x="6438" y="392"/>
                      <a:pt x="5369" y="1"/>
                      <a:pt x="43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1" name="Google Shape;3201;p31"/>
            <p:cNvGrpSpPr/>
            <p:nvPr/>
          </p:nvGrpSpPr>
          <p:grpSpPr>
            <a:xfrm rot="5400000" flipH="1">
              <a:off x="7582158" y="18904"/>
              <a:ext cx="515379" cy="475497"/>
              <a:chOff x="8677401" y="2565264"/>
              <a:chExt cx="466111" cy="451908"/>
            </a:xfrm>
          </p:grpSpPr>
          <p:sp>
            <p:nvSpPr>
              <p:cNvPr id="3202" name="Google Shape;3202;p31"/>
              <p:cNvSpPr/>
              <p:nvPr/>
            </p:nvSpPr>
            <p:spPr>
              <a:xfrm rot="10800000">
                <a:off x="8677401" y="2565264"/>
                <a:ext cx="466111" cy="451908"/>
              </a:xfrm>
              <a:custGeom>
                <a:avLst/>
                <a:gdLst/>
                <a:ahLst/>
                <a:cxnLst/>
                <a:rect l="l" t="t" r="r" b="b"/>
                <a:pathLst>
                  <a:path w="24711" h="23958" extrusionOk="0">
                    <a:moveTo>
                      <a:pt x="0" y="0"/>
                    </a:moveTo>
                    <a:lnTo>
                      <a:pt x="0" y="23958"/>
                    </a:lnTo>
                    <a:lnTo>
                      <a:pt x="24711" y="23958"/>
                    </a:lnTo>
                    <a:lnTo>
                      <a:pt x="24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1"/>
              <p:cNvSpPr/>
              <p:nvPr/>
            </p:nvSpPr>
            <p:spPr>
              <a:xfrm rot="10800000">
                <a:off x="8923669" y="2836392"/>
                <a:ext cx="181967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76" extrusionOk="0">
                    <a:moveTo>
                      <a:pt x="4170" y="0"/>
                    </a:moveTo>
                    <a:cubicBezTo>
                      <a:pt x="205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54"/>
                      <a:pt x="9646" y="3839"/>
                      <a:pt x="7073" y="1224"/>
                    </a:cubicBezTo>
                    <a:cubicBezTo>
                      <a:pt x="6228" y="379"/>
                      <a:pt x="5189" y="0"/>
                      <a:pt x="4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1"/>
              <p:cNvSpPr/>
              <p:nvPr/>
            </p:nvSpPr>
            <p:spPr>
              <a:xfrm rot="10800000">
                <a:off x="8686072" y="2836392"/>
                <a:ext cx="182363" cy="156106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8276" extrusionOk="0">
                    <a:moveTo>
                      <a:pt x="4179" y="0"/>
                    </a:moveTo>
                    <a:cubicBezTo>
                      <a:pt x="2068" y="0"/>
                      <a:pt x="36" y="1627"/>
                      <a:pt x="22" y="4111"/>
                    </a:cubicBezTo>
                    <a:cubicBezTo>
                      <a:pt x="1" y="6392"/>
                      <a:pt x="1863" y="8254"/>
                      <a:pt x="4144" y="8275"/>
                    </a:cubicBezTo>
                    <a:cubicBezTo>
                      <a:pt x="7805" y="8275"/>
                      <a:pt x="9667" y="3839"/>
                      <a:pt x="7073" y="1224"/>
                    </a:cubicBezTo>
                    <a:cubicBezTo>
                      <a:pt x="6235" y="379"/>
                      <a:pt x="5198" y="0"/>
                      <a:pt x="4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1"/>
              <p:cNvSpPr/>
              <p:nvPr/>
            </p:nvSpPr>
            <p:spPr>
              <a:xfrm rot="10800000">
                <a:off x="8686468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71" y="0"/>
                    </a:moveTo>
                    <a:cubicBezTo>
                      <a:pt x="2069" y="0"/>
                      <a:pt x="50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7" y="3854"/>
                      <a:pt x="7073" y="1238"/>
                    </a:cubicBezTo>
                    <a:cubicBezTo>
                      <a:pt x="6232" y="383"/>
                      <a:pt x="5192" y="0"/>
                      <a:pt x="41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1"/>
              <p:cNvSpPr/>
              <p:nvPr/>
            </p:nvSpPr>
            <p:spPr>
              <a:xfrm rot="10800000">
                <a:off x="8923669" y="2600379"/>
                <a:ext cx="181967" cy="155974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8269" extrusionOk="0">
                    <a:moveTo>
                      <a:pt x="4167" y="0"/>
                    </a:moveTo>
                    <a:cubicBezTo>
                      <a:pt x="2060" y="0"/>
                      <a:pt x="36" y="1626"/>
                      <a:pt x="22" y="4105"/>
                    </a:cubicBezTo>
                    <a:cubicBezTo>
                      <a:pt x="1" y="6385"/>
                      <a:pt x="1842" y="8248"/>
                      <a:pt x="4144" y="8268"/>
                    </a:cubicBezTo>
                    <a:cubicBezTo>
                      <a:pt x="7805" y="8268"/>
                      <a:pt x="9646" y="3833"/>
                      <a:pt x="7073" y="1238"/>
                    </a:cubicBezTo>
                    <a:cubicBezTo>
                      <a:pt x="6232" y="383"/>
                      <a:pt x="5189" y="0"/>
                      <a:pt x="41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7" name="Google Shape;3207;p31"/>
            <p:cNvGrpSpPr/>
            <p:nvPr/>
          </p:nvGrpSpPr>
          <p:grpSpPr>
            <a:xfrm rot="5400000" flipH="1">
              <a:off x="8681039" y="732710"/>
              <a:ext cx="674108" cy="251833"/>
              <a:chOff x="7536387" y="-182"/>
              <a:chExt cx="674108" cy="251833"/>
            </a:xfrm>
          </p:grpSpPr>
          <p:sp>
            <p:nvSpPr>
              <p:cNvPr id="3208" name="Google Shape;3208;p31"/>
              <p:cNvSpPr/>
              <p:nvPr/>
            </p:nvSpPr>
            <p:spPr>
              <a:xfrm rot="10800000">
                <a:off x="7536387" y="-182"/>
                <a:ext cx="674108" cy="251833"/>
              </a:xfrm>
              <a:custGeom>
                <a:avLst/>
                <a:gdLst/>
                <a:ahLst/>
                <a:cxnLst/>
                <a:rect l="l" t="t" r="r" b="b"/>
                <a:pathLst>
                  <a:path w="35738" h="13351" extrusionOk="0">
                    <a:moveTo>
                      <a:pt x="0" y="1"/>
                    </a:moveTo>
                    <a:lnTo>
                      <a:pt x="0" y="13350"/>
                    </a:lnTo>
                    <a:lnTo>
                      <a:pt x="35738" y="13350"/>
                    </a:lnTo>
                    <a:lnTo>
                      <a:pt x="357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1"/>
              <p:cNvSpPr/>
              <p:nvPr/>
            </p:nvSpPr>
            <p:spPr>
              <a:xfrm rot="10800000">
                <a:off x="8017871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26" y="0"/>
                    </a:moveTo>
                    <a:cubicBezTo>
                      <a:pt x="4662" y="0"/>
                      <a:pt x="3576" y="396"/>
                      <a:pt x="2693" y="1279"/>
                    </a:cubicBezTo>
                    <a:cubicBezTo>
                      <a:pt x="0" y="4014"/>
                      <a:pt x="1952" y="8623"/>
                      <a:pt x="5785" y="8623"/>
                    </a:cubicBezTo>
                    <a:cubicBezTo>
                      <a:pt x="5793" y="8623"/>
                      <a:pt x="5802" y="8623"/>
                      <a:pt x="5811" y="8623"/>
                    </a:cubicBezTo>
                    <a:cubicBezTo>
                      <a:pt x="8175" y="8602"/>
                      <a:pt x="10079" y="6677"/>
                      <a:pt x="10058" y="4313"/>
                    </a:cubicBezTo>
                    <a:cubicBezTo>
                      <a:pt x="10058" y="1713"/>
                      <a:pt x="7940" y="0"/>
                      <a:pt x="57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31"/>
              <p:cNvSpPr/>
              <p:nvPr/>
            </p:nvSpPr>
            <p:spPr>
              <a:xfrm rot="10800000">
                <a:off x="7788177" y="40861"/>
                <a:ext cx="190134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80" h="8624" extrusionOk="0">
                    <a:moveTo>
                      <a:pt x="5717" y="0"/>
                    </a:moveTo>
                    <a:cubicBezTo>
                      <a:pt x="4653" y="0"/>
                      <a:pt x="3570" y="396"/>
                      <a:pt x="2694" y="1279"/>
                    </a:cubicBezTo>
                    <a:cubicBezTo>
                      <a:pt x="1" y="4014"/>
                      <a:pt x="1952" y="8623"/>
                      <a:pt x="5764" y="8623"/>
                    </a:cubicBezTo>
                    <a:cubicBezTo>
                      <a:pt x="5773" y="8623"/>
                      <a:pt x="5782" y="8623"/>
                      <a:pt x="5790" y="8623"/>
                    </a:cubicBezTo>
                    <a:cubicBezTo>
                      <a:pt x="8155" y="8602"/>
                      <a:pt x="10080" y="6677"/>
                      <a:pt x="10059" y="4313"/>
                    </a:cubicBezTo>
                    <a:cubicBezTo>
                      <a:pt x="10059" y="1713"/>
                      <a:pt x="7931" y="0"/>
                      <a:pt x="57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31"/>
              <p:cNvSpPr/>
              <p:nvPr/>
            </p:nvSpPr>
            <p:spPr>
              <a:xfrm rot="10800000">
                <a:off x="7564388" y="40861"/>
                <a:ext cx="190021" cy="16267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8624" extrusionOk="0">
                    <a:moveTo>
                      <a:pt x="5711" y="0"/>
                    </a:moveTo>
                    <a:cubicBezTo>
                      <a:pt x="4647" y="0"/>
                      <a:pt x="3564" y="396"/>
                      <a:pt x="2687" y="1279"/>
                    </a:cubicBezTo>
                    <a:cubicBezTo>
                      <a:pt x="0" y="4008"/>
                      <a:pt x="1938" y="8623"/>
                      <a:pt x="5753" y="8623"/>
                    </a:cubicBezTo>
                    <a:cubicBezTo>
                      <a:pt x="5771" y="8623"/>
                      <a:pt x="5788" y="8623"/>
                      <a:pt x="5805" y="8623"/>
                    </a:cubicBezTo>
                    <a:cubicBezTo>
                      <a:pt x="8169" y="8602"/>
                      <a:pt x="10073" y="6677"/>
                      <a:pt x="10052" y="4313"/>
                    </a:cubicBezTo>
                    <a:cubicBezTo>
                      <a:pt x="10052" y="1713"/>
                      <a:pt x="7924" y="0"/>
                      <a:pt x="57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2" name="Google Shape;3212;p31"/>
            <p:cNvGrpSpPr/>
            <p:nvPr/>
          </p:nvGrpSpPr>
          <p:grpSpPr>
            <a:xfrm rot="5400000" flipH="1">
              <a:off x="8225018" y="127737"/>
              <a:ext cx="251157" cy="518441"/>
              <a:chOff x="8686041" y="930485"/>
              <a:chExt cx="230927" cy="485068"/>
            </a:xfrm>
          </p:grpSpPr>
          <p:sp>
            <p:nvSpPr>
              <p:cNvPr id="3213" name="Google Shape;3213;p31"/>
              <p:cNvSpPr/>
              <p:nvPr/>
            </p:nvSpPr>
            <p:spPr>
              <a:xfrm rot="10800000">
                <a:off x="8686041" y="930485"/>
                <a:ext cx="230927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31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31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6" name="Google Shape;3216;p31"/>
            <p:cNvGrpSpPr/>
            <p:nvPr/>
          </p:nvGrpSpPr>
          <p:grpSpPr>
            <a:xfrm rot="5400000" flipH="1">
              <a:off x="8224696" y="-134905"/>
              <a:ext cx="251062" cy="518538"/>
              <a:chOff x="8690807" y="930485"/>
              <a:chExt cx="226161" cy="485068"/>
            </a:xfrm>
          </p:grpSpPr>
          <p:sp>
            <p:nvSpPr>
              <p:cNvPr id="3217" name="Google Shape;3217;p31"/>
              <p:cNvSpPr/>
              <p:nvPr/>
            </p:nvSpPr>
            <p:spPr>
              <a:xfrm rot="10800000">
                <a:off x="8690807" y="930485"/>
                <a:ext cx="226161" cy="485068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25716" extrusionOk="0">
                    <a:moveTo>
                      <a:pt x="0" y="0"/>
                    </a:moveTo>
                    <a:lnTo>
                      <a:pt x="0" y="25715"/>
                    </a:lnTo>
                    <a:lnTo>
                      <a:pt x="11989" y="25715"/>
                    </a:lnTo>
                    <a:lnTo>
                      <a:pt x="119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1"/>
              <p:cNvSpPr/>
              <p:nvPr/>
            </p:nvSpPr>
            <p:spPr>
              <a:xfrm rot="10800000">
                <a:off x="8725929" y="1217817"/>
                <a:ext cx="185513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35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7"/>
                    </a:cubicBezTo>
                    <a:cubicBezTo>
                      <a:pt x="3497" y="8045"/>
                      <a:pt x="4557" y="8433"/>
                      <a:pt x="5598" y="8433"/>
                    </a:cubicBezTo>
                    <a:cubicBezTo>
                      <a:pt x="7746" y="8433"/>
                      <a:pt x="9806" y="6778"/>
                      <a:pt x="9834" y="4269"/>
                    </a:cubicBezTo>
                    <a:cubicBezTo>
                      <a:pt x="9834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1"/>
              <p:cNvSpPr/>
              <p:nvPr/>
            </p:nvSpPr>
            <p:spPr>
              <a:xfrm rot="10800000">
                <a:off x="8725533" y="981011"/>
                <a:ext cx="185909" cy="159067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8433" extrusionOk="0">
                    <a:moveTo>
                      <a:pt x="5629" y="1"/>
                    </a:moveTo>
                    <a:cubicBezTo>
                      <a:pt x="1883" y="1"/>
                      <a:pt x="0" y="4520"/>
                      <a:pt x="2636" y="7178"/>
                    </a:cubicBezTo>
                    <a:cubicBezTo>
                      <a:pt x="3490" y="8045"/>
                      <a:pt x="4548" y="8433"/>
                      <a:pt x="5588" y="8433"/>
                    </a:cubicBezTo>
                    <a:cubicBezTo>
                      <a:pt x="7736" y="8433"/>
                      <a:pt x="9806" y="6778"/>
                      <a:pt x="9834" y="4269"/>
                    </a:cubicBezTo>
                    <a:cubicBezTo>
                      <a:pt x="9855" y="1926"/>
                      <a:pt x="7951" y="22"/>
                      <a:pt x="5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슬라이드 번호 개체 틀 5">
            <a:extLst>
              <a:ext uri="{FF2B5EF4-FFF2-40B4-BE49-F238E27FC236}">
                <a16:creationId xmlns:a16="http://schemas.microsoft.com/office/drawing/2014/main" id="{4385A8B7-9822-4A91-AF9C-2007E204A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Nunito Sans Black"/>
              <a:buNone/>
              <a:defRPr sz="3300">
                <a:solidFill>
                  <a:schemeClr val="lt2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"/>
              <a:buChar char="●"/>
              <a:defRPr sz="1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●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●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CC3CB8C3-D7B7-453E-BE54-EC03058BE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3E1B-8ECC-4A5C-A8D7-07CA31E9CE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83" r:id="rId3"/>
    <p:sldLayoutId id="2147483664" r:id="rId4"/>
    <p:sldLayoutId id="2147483668" r:id="rId5"/>
    <p:sldLayoutId id="2147483672" r:id="rId6"/>
    <p:sldLayoutId id="2147483675" r:id="rId7"/>
    <p:sldLayoutId id="2147483676" r:id="rId8"/>
    <p:sldLayoutId id="2147483677" r:id="rId9"/>
    <p:sldLayoutId id="214748367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EA4335"/>
          </p15:clr>
        </p15:guide>
        <p15:guide id="2" orient="horz">
          <p15:clr>
            <a:srgbClr val="EA4335"/>
          </p15:clr>
        </p15:guide>
        <p15:guide id="3" orient="horz" pos="341">
          <p15:clr>
            <a:srgbClr val="EA4335"/>
          </p15:clr>
        </p15:guide>
        <p15:guide id="4" pos="452">
          <p15:clr>
            <a:srgbClr val="EA4335"/>
          </p15:clr>
        </p15:guide>
        <p15:guide id="5" orient="horz" pos="2899">
          <p15:clr>
            <a:srgbClr val="EA4335"/>
          </p15:clr>
        </p15:guide>
        <p15:guide id="6" orient="horz" pos="3240">
          <p15:clr>
            <a:srgbClr val="EA4335"/>
          </p15:clr>
        </p15:guide>
        <p15:guide id="7" pos="5760">
          <p15:clr>
            <a:srgbClr val="EA4335"/>
          </p15:clr>
        </p15:guide>
        <p15:guide id="8" pos="5308">
          <p15:clr>
            <a:srgbClr val="EA4335"/>
          </p15:clr>
        </p15:guide>
        <p15:guide id="9" pos="2880">
          <p15:clr>
            <a:srgbClr val="EA4335"/>
          </p15:clr>
        </p15:guide>
        <p15:guide id="10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doctype2g.com/01_2021/07_LineGames/" TargetMode="Externa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doctype2g.com/01_2021/07_LineGames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hyperlink" Target="http://doctype2g.com/01_2021/07_LineGame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doctype2g.com/01_2021/07_LineGames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doctype2g.com/01_2021/07_LineGames/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openxmlformats.org/officeDocument/2006/relationships/hyperlink" Target="http://doctype2g.com/01_2021/07_LineGames/" TargetMode="External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doctype2g.com/01_2021/07_LineGames/" TargetMode="Externa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doctype2g.com/01_2021/07_LineGame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p37"/>
          <p:cNvSpPr txBox="1">
            <a:spLocks noGrp="1"/>
          </p:cNvSpPr>
          <p:nvPr>
            <p:ph type="ctrTitle"/>
          </p:nvPr>
        </p:nvSpPr>
        <p:spPr>
          <a:xfrm>
            <a:off x="1629059" y="1789050"/>
            <a:ext cx="5885883" cy="15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6600" dirty="0">
                <a:solidFill>
                  <a:srgbClr val="61AE46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LINE GAMES</a:t>
            </a:r>
            <a:endParaRPr sz="6600" dirty="0">
              <a:solidFill>
                <a:srgbClr val="61AE46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3506" name="Google Shape;3506;p37"/>
          <p:cNvSpPr txBox="1">
            <a:spLocks noGrp="1"/>
          </p:cNvSpPr>
          <p:nvPr>
            <p:ph type="subTitle" idx="1"/>
          </p:nvPr>
        </p:nvSpPr>
        <p:spPr>
          <a:xfrm>
            <a:off x="3113850" y="3311438"/>
            <a:ext cx="29163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이지원</a:t>
            </a:r>
            <a:endParaRPr sz="2800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4" name="Google Shape;4574;p93"/>
          <p:cNvSpPr txBox="1">
            <a:spLocks noGrp="1"/>
          </p:cNvSpPr>
          <p:nvPr>
            <p:ph type="ctrTitle"/>
          </p:nvPr>
        </p:nvSpPr>
        <p:spPr>
          <a:xfrm>
            <a:off x="1983600" y="429513"/>
            <a:ext cx="5176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MOBILE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4575" name="Google Shape;4575;p93"/>
          <p:cNvSpPr txBox="1">
            <a:spLocks noGrp="1"/>
          </p:cNvSpPr>
          <p:nvPr>
            <p:ph type="subTitle" idx="1"/>
          </p:nvPr>
        </p:nvSpPr>
        <p:spPr>
          <a:xfrm>
            <a:off x="1759050" y="4121100"/>
            <a:ext cx="5625900" cy="4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@media all and (max-width:767px)</a:t>
            </a:r>
            <a:endParaRPr sz="14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0EEE0C8-F60C-4F93-9633-C4DD663C56E4}"/>
              </a:ext>
            </a:extLst>
          </p:cNvPr>
          <p:cNvGrpSpPr/>
          <p:nvPr/>
        </p:nvGrpSpPr>
        <p:grpSpPr>
          <a:xfrm>
            <a:off x="3978812" y="1272285"/>
            <a:ext cx="1186377" cy="2598931"/>
            <a:chOff x="3978811" y="1169942"/>
            <a:chExt cx="1186377" cy="259893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A5EF194-E659-4B6E-B55A-5DC3372C1577}"/>
                </a:ext>
              </a:extLst>
            </p:cNvPr>
            <p:cNvGrpSpPr/>
            <p:nvPr/>
          </p:nvGrpSpPr>
          <p:grpSpPr>
            <a:xfrm>
              <a:off x="3978811" y="1169942"/>
              <a:ext cx="1186377" cy="2598931"/>
              <a:chOff x="4156588" y="1661725"/>
              <a:chExt cx="830827" cy="1820047"/>
            </a:xfrm>
          </p:grpSpPr>
          <p:sp>
            <p:nvSpPr>
              <p:cNvPr id="4576" name="Google Shape;4576;p93"/>
              <p:cNvSpPr/>
              <p:nvPr/>
            </p:nvSpPr>
            <p:spPr>
              <a:xfrm>
                <a:off x="4156588" y="1661725"/>
                <a:ext cx="830827" cy="1820047"/>
              </a:xfrm>
              <a:custGeom>
                <a:avLst/>
                <a:gdLst/>
                <a:ahLst/>
                <a:cxnLst/>
                <a:rect l="l" t="t" r="r" b="b"/>
                <a:pathLst>
                  <a:path w="21380" h="46836" extrusionOk="0">
                    <a:moveTo>
                      <a:pt x="2179" y="1"/>
                    </a:moveTo>
                    <a:cubicBezTo>
                      <a:pt x="988" y="1"/>
                      <a:pt x="0" y="957"/>
                      <a:pt x="0" y="2148"/>
                    </a:cubicBezTo>
                    <a:lnTo>
                      <a:pt x="0" y="44688"/>
                    </a:lnTo>
                    <a:cubicBezTo>
                      <a:pt x="0" y="45879"/>
                      <a:pt x="988" y="46836"/>
                      <a:pt x="2179" y="46836"/>
                    </a:cubicBezTo>
                    <a:lnTo>
                      <a:pt x="19186" y="46836"/>
                    </a:lnTo>
                    <a:cubicBezTo>
                      <a:pt x="20393" y="46836"/>
                      <a:pt x="21380" y="45879"/>
                      <a:pt x="21380" y="44688"/>
                    </a:cubicBezTo>
                    <a:lnTo>
                      <a:pt x="21380" y="2148"/>
                    </a:lnTo>
                    <a:cubicBezTo>
                      <a:pt x="21380" y="957"/>
                      <a:pt x="20393" y="1"/>
                      <a:pt x="191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93"/>
              <p:cNvSpPr/>
              <p:nvPr/>
            </p:nvSpPr>
            <p:spPr>
              <a:xfrm>
                <a:off x="4507417" y="3304515"/>
                <a:ext cx="129171" cy="128549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308" extrusionOk="0">
                    <a:moveTo>
                      <a:pt x="1662" y="0"/>
                    </a:moveTo>
                    <a:cubicBezTo>
                      <a:pt x="753" y="0"/>
                      <a:pt x="1" y="737"/>
                      <a:pt x="1" y="1662"/>
                    </a:cubicBezTo>
                    <a:cubicBezTo>
                      <a:pt x="1" y="2571"/>
                      <a:pt x="753" y="3308"/>
                      <a:pt x="1662" y="3308"/>
                    </a:cubicBezTo>
                    <a:cubicBezTo>
                      <a:pt x="2571" y="3308"/>
                      <a:pt x="3324" y="2571"/>
                      <a:pt x="3324" y="1662"/>
                    </a:cubicBezTo>
                    <a:cubicBezTo>
                      <a:pt x="3324" y="737"/>
                      <a:pt x="2571" y="0"/>
                      <a:pt x="1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93"/>
              <p:cNvSpPr/>
              <p:nvPr/>
            </p:nvSpPr>
            <p:spPr>
              <a:xfrm>
                <a:off x="4551290" y="1712283"/>
                <a:ext cx="41464" cy="40842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51" extrusionOk="0">
                    <a:moveTo>
                      <a:pt x="533" y="1"/>
                    </a:moveTo>
                    <a:cubicBezTo>
                      <a:pt x="235" y="1"/>
                      <a:pt x="0" y="236"/>
                      <a:pt x="0" y="534"/>
                    </a:cubicBezTo>
                    <a:cubicBezTo>
                      <a:pt x="0" y="816"/>
                      <a:pt x="235" y="1051"/>
                      <a:pt x="533" y="1051"/>
                    </a:cubicBezTo>
                    <a:cubicBezTo>
                      <a:pt x="831" y="1051"/>
                      <a:pt x="1066" y="816"/>
                      <a:pt x="1066" y="534"/>
                    </a:cubicBezTo>
                    <a:cubicBezTo>
                      <a:pt x="1066" y="236"/>
                      <a:pt x="831" y="1"/>
                      <a:pt x="5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93"/>
              <p:cNvSpPr/>
              <p:nvPr/>
            </p:nvSpPr>
            <p:spPr>
              <a:xfrm>
                <a:off x="4502559" y="1792063"/>
                <a:ext cx="138886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3574" h="440" extrusionOk="0">
                    <a:moveTo>
                      <a:pt x="220" y="1"/>
                    </a:moveTo>
                    <a:cubicBezTo>
                      <a:pt x="94" y="1"/>
                      <a:pt x="0" y="95"/>
                      <a:pt x="0" y="220"/>
                    </a:cubicBezTo>
                    <a:cubicBezTo>
                      <a:pt x="0" y="346"/>
                      <a:pt x="94" y="440"/>
                      <a:pt x="220" y="440"/>
                    </a:cubicBezTo>
                    <a:lnTo>
                      <a:pt x="3355" y="440"/>
                    </a:lnTo>
                    <a:cubicBezTo>
                      <a:pt x="3480" y="440"/>
                      <a:pt x="3574" y="346"/>
                      <a:pt x="3574" y="220"/>
                    </a:cubicBezTo>
                    <a:cubicBezTo>
                      <a:pt x="3574" y="95"/>
                      <a:pt x="3480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93"/>
              <p:cNvSpPr/>
              <p:nvPr/>
            </p:nvSpPr>
            <p:spPr>
              <a:xfrm>
                <a:off x="4189464" y="1915508"/>
                <a:ext cx="764454" cy="1258210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35143" extrusionOk="0">
                    <a:moveTo>
                      <a:pt x="408" y="1"/>
                    </a:moveTo>
                    <a:cubicBezTo>
                      <a:pt x="189" y="1"/>
                      <a:pt x="1" y="173"/>
                      <a:pt x="1" y="393"/>
                    </a:cubicBezTo>
                    <a:lnTo>
                      <a:pt x="1" y="34735"/>
                    </a:lnTo>
                    <a:cubicBezTo>
                      <a:pt x="1" y="34955"/>
                      <a:pt x="189" y="35143"/>
                      <a:pt x="408" y="35143"/>
                    </a:cubicBezTo>
                    <a:lnTo>
                      <a:pt x="19280" y="35143"/>
                    </a:lnTo>
                    <a:cubicBezTo>
                      <a:pt x="19500" y="35143"/>
                      <a:pt x="19672" y="34955"/>
                      <a:pt x="19672" y="34735"/>
                    </a:cubicBezTo>
                    <a:lnTo>
                      <a:pt x="19672" y="393"/>
                    </a:lnTo>
                    <a:cubicBezTo>
                      <a:pt x="19672" y="173"/>
                      <a:pt x="19500" y="1"/>
                      <a:pt x="19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AB8CEC5C-614A-45A4-917C-DA9B7AFAE1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317"/>
            <a:stretch/>
          </p:blipFill>
          <p:spPr>
            <a:xfrm>
              <a:off x="4018876" y="1518026"/>
              <a:ext cx="1098480" cy="1223699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C3B5790-23CD-41E9-B563-81CA25AA34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67" b="42996"/>
            <a:stretch/>
          </p:blipFill>
          <p:spPr>
            <a:xfrm>
              <a:off x="4018875" y="2694635"/>
              <a:ext cx="1098480" cy="648806"/>
            </a:xfrm>
            <a:prstGeom prst="rect">
              <a:avLst/>
            </a:prstGeom>
          </p:spPr>
        </p:pic>
      </p:grpSp>
      <p:sp>
        <p:nvSpPr>
          <p:cNvPr id="14" name="슬라이드 번호 개체 틀 48">
            <a:extLst>
              <a:ext uri="{FF2B5EF4-FFF2-40B4-BE49-F238E27FC236}">
                <a16:creationId xmlns:a16="http://schemas.microsoft.com/office/drawing/2014/main" id="{4ED4678C-DA63-48DC-8078-9C5BE4120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10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메인</a:t>
            </a:r>
            <a:r>
              <a:rPr lang="en" altLang="ko-KR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PAGE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1B541E05-E8FD-498A-AA72-F54083502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2" y="620646"/>
            <a:ext cx="2626399" cy="3902206"/>
          </a:xfrm>
          <a:prstGeom prst="rect">
            <a:avLst/>
          </a:prstGeom>
          <a:ln w="12700"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FA78323-E362-431D-8650-8694689673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867"/>
          <a:stretch/>
        </p:blipFill>
        <p:spPr>
          <a:xfrm>
            <a:off x="3965992" y="984264"/>
            <a:ext cx="2023328" cy="3174971"/>
          </a:xfrm>
          <a:prstGeom prst="rect">
            <a:avLst/>
          </a:prstGeom>
          <a:ln w="12700">
            <a:noFill/>
          </a:ln>
        </p:spPr>
      </p:pic>
      <p:sp>
        <p:nvSpPr>
          <p:cNvPr id="64" name="Google Shape;5158;p70">
            <a:extLst>
              <a:ext uri="{FF2B5EF4-FFF2-40B4-BE49-F238E27FC236}">
                <a16:creationId xmlns:a16="http://schemas.microsoft.com/office/drawing/2014/main" id="{3B294079-C296-4A45-A82B-7ACE2782A2F6}"/>
              </a:ext>
            </a:extLst>
          </p:cNvPr>
          <p:cNvSpPr/>
          <p:nvPr/>
        </p:nvSpPr>
        <p:spPr>
          <a:xfrm>
            <a:off x="3211261" y="2391997"/>
            <a:ext cx="516621" cy="35950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7AC75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4E144055-B737-42A7-8AE8-E8696DFCEF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418"/>
          <a:stretch/>
        </p:blipFill>
        <p:spPr>
          <a:xfrm>
            <a:off x="6065666" y="1184189"/>
            <a:ext cx="1974828" cy="2775120"/>
          </a:xfrm>
          <a:prstGeom prst="rect">
            <a:avLst/>
          </a:prstGeom>
          <a:ln w="12700">
            <a:noFill/>
          </a:ln>
        </p:spPr>
      </p:pic>
      <p:sp>
        <p:nvSpPr>
          <p:cNvPr id="68" name="Google Shape;4157;p78">
            <a:extLst>
              <a:ext uri="{FF2B5EF4-FFF2-40B4-BE49-F238E27FC236}">
                <a16:creationId xmlns:a16="http://schemas.microsoft.com/office/drawing/2014/main" id="{1DCE5ED3-E3EE-4357-B0C9-18A8D7C7DAD4}"/>
              </a:ext>
            </a:extLst>
          </p:cNvPr>
          <p:cNvSpPr txBox="1"/>
          <p:nvPr/>
        </p:nvSpPr>
        <p:spPr>
          <a:xfrm>
            <a:off x="3194238" y="4272280"/>
            <a:ext cx="5232212" cy="688331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‘</a:t>
            </a:r>
            <a:r>
              <a:rPr lang="ko-KR" altLang="en-US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게임 회사</a:t>
            </a:r>
            <a:r>
              <a:rPr lang="en-US" altLang="ko-KR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’</a:t>
            </a:r>
            <a:r>
              <a:rPr lang="ko-KR" altLang="en-US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임을 강조하기 위해</a:t>
            </a:r>
            <a:r>
              <a:rPr lang="en-US" altLang="ko-KR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 </a:t>
            </a:r>
            <a:r>
              <a:rPr lang="ko-KR" altLang="en-US" dirty="0" err="1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라인게임즈의</a:t>
            </a:r>
            <a:r>
              <a:rPr lang="ko-KR" altLang="en-US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 홍보 영상과</a:t>
            </a:r>
            <a:r>
              <a:rPr lang="en-US" altLang="ko-KR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 </a:t>
            </a:r>
            <a:r>
              <a:rPr lang="ko-KR" altLang="en-US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대표 게임 캐릭터를 사용하여 메인 페이지를 꾸몄습니다</a:t>
            </a:r>
            <a:r>
              <a:rPr lang="en-US" altLang="ko-KR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  <a:cs typeface="Nunito Sans Black"/>
                <a:sym typeface="Nunito Sans Black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0402D6D-A253-4781-8503-3DF502A8F432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10" name="Google Shape;4166;p78">
              <a:hlinkClick r:id="rId5"/>
              <a:extLst>
                <a:ext uri="{FF2B5EF4-FFF2-40B4-BE49-F238E27FC236}">
                  <a16:creationId xmlns:a16="http://schemas.microsoft.com/office/drawing/2014/main" id="{983FBB9A-5B5D-4741-9B7F-273F28A8DCB9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11" name="Google Shape;4167;p78">
              <a:hlinkClick r:id="rId5"/>
              <a:extLst>
                <a:ext uri="{FF2B5EF4-FFF2-40B4-BE49-F238E27FC236}">
                  <a16:creationId xmlns:a16="http://schemas.microsoft.com/office/drawing/2014/main" id="{05DD9CBC-056A-4328-9F50-5E192B22B12B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68;p78">
              <a:hlinkClick r:id="rId5"/>
              <a:extLst>
                <a:ext uri="{FF2B5EF4-FFF2-40B4-BE49-F238E27FC236}">
                  <a16:creationId xmlns:a16="http://schemas.microsoft.com/office/drawing/2014/main" id="{62B3D4D7-8958-480A-928F-6CD152DCCB73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" name="슬라이드 번호 개체 틀 48">
            <a:extLst>
              <a:ext uri="{FF2B5EF4-FFF2-40B4-BE49-F238E27FC236}">
                <a16:creationId xmlns:a16="http://schemas.microsoft.com/office/drawing/2014/main" id="{37184566-FBF4-4D7E-BB61-EA5E2CC34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11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메인 </a:t>
            </a:r>
            <a:r>
              <a:rPr 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PAGE</a:t>
            </a: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9B21F41-C7C9-45C9-8ECD-A0FE769E89F1}"/>
              </a:ext>
            </a:extLst>
          </p:cNvPr>
          <p:cNvSpPr txBox="1"/>
          <p:nvPr/>
        </p:nvSpPr>
        <p:spPr>
          <a:xfrm>
            <a:off x="341545" y="1026376"/>
            <a:ext cx="5338969" cy="37856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indexOf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index.php?sub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=about"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indexOf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sub_games_info.php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'.contents'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'#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prev_btn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click'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1000" b="0" dirty="0" err="1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unshift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'#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next_btn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click'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1000" b="0" dirty="0" err="1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push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shift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opacity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style</a:t>
            </a:r>
            <a:r>
              <a:rPr lang="en-US" altLang="ko-KR" sz="100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zIndex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1A49AFF-88DC-4259-8D6E-F5F543C624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07" b="63811"/>
          <a:stretch/>
        </p:blipFill>
        <p:spPr>
          <a:xfrm>
            <a:off x="3925812" y="2463936"/>
            <a:ext cx="4792496" cy="2184710"/>
          </a:xfrm>
          <a:prstGeom prst="rect">
            <a:avLst/>
          </a:prstGeom>
          <a:ln w="1270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2D75EB-41D6-40E6-AA5A-74AA0F39B823}"/>
              </a:ext>
            </a:extLst>
          </p:cNvPr>
          <p:cNvSpPr txBox="1"/>
          <p:nvPr/>
        </p:nvSpPr>
        <p:spPr>
          <a:xfrm>
            <a:off x="3925812" y="1838889"/>
            <a:ext cx="4500638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$(‘.contents’)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를 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get()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함수를 사용하여 배열로 잡아와서 화면 슬라이드를 구현하였습니다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617F166-1908-44FD-BABB-56868931280A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17" name="Google Shape;4166;p78">
              <a:hlinkClick r:id="rId4"/>
              <a:extLst>
                <a:ext uri="{FF2B5EF4-FFF2-40B4-BE49-F238E27FC236}">
                  <a16:creationId xmlns:a16="http://schemas.microsoft.com/office/drawing/2014/main" id="{6BF19A7F-9E95-41A7-8000-2F677FEC0802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18" name="Google Shape;4167;p78">
              <a:hlinkClick r:id="rId4"/>
              <a:extLst>
                <a:ext uri="{FF2B5EF4-FFF2-40B4-BE49-F238E27FC236}">
                  <a16:creationId xmlns:a16="http://schemas.microsoft.com/office/drawing/2014/main" id="{3BAF18FD-DCA1-430E-AA32-982A430F3476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68;p78">
              <a:hlinkClick r:id="rId4"/>
              <a:extLst>
                <a:ext uri="{FF2B5EF4-FFF2-40B4-BE49-F238E27FC236}">
                  <a16:creationId xmlns:a16="http://schemas.microsoft.com/office/drawing/2014/main" id="{E9AD92C0-0278-4EE4-83C3-B47345CE3F49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슬라이드 번호 개체 틀 48">
            <a:extLst>
              <a:ext uri="{FF2B5EF4-FFF2-40B4-BE49-F238E27FC236}">
                <a16:creationId xmlns:a16="http://schemas.microsoft.com/office/drawing/2014/main" id="{B3C15E53-22DC-41DF-9C72-EA65F2891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12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6623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소개</a:t>
            </a:r>
            <a:r>
              <a:rPr lang="en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PAGE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91831063-A84E-43B3-A56B-7CCD01A0C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853" b="66433"/>
          <a:stretch/>
        </p:blipFill>
        <p:spPr>
          <a:xfrm>
            <a:off x="5793572" y="3611479"/>
            <a:ext cx="2294516" cy="1205685"/>
          </a:xfrm>
          <a:prstGeom prst="rect">
            <a:avLst/>
          </a:prstGeom>
          <a:ln w="12700">
            <a:noFill/>
          </a:ln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B42496C-7A23-4F74-A4C1-F65D95526B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572" y="1129721"/>
            <a:ext cx="2294516" cy="2481758"/>
          </a:xfrm>
          <a:prstGeom prst="rect">
            <a:avLst/>
          </a:prstGeom>
          <a:ln w="12700">
            <a:noFill/>
          </a:ln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CBB1360B-C905-4CD3-8F44-F2B6336F3D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150"/>
          <a:stretch/>
        </p:blipFill>
        <p:spPr>
          <a:xfrm>
            <a:off x="184406" y="2620243"/>
            <a:ext cx="3237092" cy="2343637"/>
          </a:xfrm>
          <a:prstGeom prst="rect">
            <a:avLst/>
          </a:prstGeom>
          <a:ln w="12700">
            <a:noFill/>
          </a:ln>
        </p:spPr>
      </p:pic>
      <p:sp>
        <p:nvSpPr>
          <p:cNvPr id="53" name="Google Shape;5158;p70">
            <a:extLst>
              <a:ext uri="{FF2B5EF4-FFF2-40B4-BE49-F238E27FC236}">
                <a16:creationId xmlns:a16="http://schemas.microsoft.com/office/drawing/2014/main" id="{FC5E9167-375D-43E8-91E3-2F8EF8071F77}"/>
              </a:ext>
            </a:extLst>
          </p:cNvPr>
          <p:cNvSpPr/>
          <p:nvPr/>
        </p:nvSpPr>
        <p:spPr>
          <a:xfrm>
            <a:off x="4280751" y="1480057"/>
            <a:ext cx="582498" cy="405346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7AC75F"/>
          </a:solidFill>
          <a:ln w="9525" cap="flat" cmpd="sng">
            <a:solidFill>
              <a:srgbClr val="61AE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95819E6-2827-4FA1-AFDF-B8928E0F4B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" t="25562" r="-208" b="50000"/>
          <a:stretch/>
        </p:blipFill>
        <p:spPr>
          <a:xfrm>
            <a:off x="2417248" y="2383076"/>
            <a:ext cx="3162661" cy="1939601"/>
          </a:xfrm>
          <a:prstGeom prst="rect">
            <a:avLst/>
          </a:prstGeom>
          <a:ln w="12700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12D0663-FED5-4E34-856F-88CF1CE453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406" y="510257"/>
            <a:ext cx="3532000" cy="1939601"/>
          </a:xfrm>
          <a:prstGeom prst="rect">
            <a:avLst/>
          </a:prstGeom>
          <a:ln w="12700">
            <a:noFill/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3033A5B4-CEA2-4F72-8BAC-82727CCCCB1C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24" name="Google Shape;4166;p78">
              <a:hlinkClick r:id="rId7"/>
              <a:extLst>
                <a:ext uri="{FF2B5EF4-FFF2-40B4-BE49-F238E27FC236}">
                  <a16:creationId xmlns:a16="http://schemas.microsoft.com/office/drawing/2014/main" id="{0A9C784E-46AD-45F9-8856-5EAD70F08A80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25" name="Google Shape;4167;p78">
              <a:hlinkClick r:id="rId7"/>
              <a:extLst>
                <a:ext uri="{FF2B5EF4-FFF2-40B4-BE49-F238E27FC236}">
                  <a16:creationId xmlns:a16="http://schemas.microsoft.com/office/drawing/2014/main" id="{089503BA-3AAF-4B31-92DF-00AD918B4B65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168;p78">
              <a:hlinkClick r:id="rId7"/>
              <a:extLst>
                <a:ext uri="{FF2B5EF4-FFF2-40B4-BE49-F238E27FC236}">
                  <a16:creationId xmlns:a16="http://schemas.microsoft.com/office/drawing/2014/main" id="{0214AECD-8BF6-469F-ABF7-AAF045085475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7" name="슬라이드 번호 개체 틀 48">
            <a:extLst>
              <a:ext uri="{FF2B5EF4-FFF2-40B4-BE49-F238E27FC236}">
                <a16:creationId xmlns:a16="http://schemas.microsoft.com/office/drawing/2014/main" id="{9F7A4034-CD69-4B0F-9181-2A3C206DC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13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965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소개 </a:t>
            </a:r>
            <a:r>
              <a:rPr 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PAGE</a:t>
            </a: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C95819E6-2827-4FA1-AFDF-B8928E0F4B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" t="25563" r="-208" b="28400"/>
          <a:stretch/>
        </p:blipFill>
        <p:spPr>
          <a:xfrm>
            <a:off x="252283" y="200517"/>
            <a:ext cx="3995933" cy="4616647"/>
          </a:xfrm>
          <a:prstGeom prst="rect">
            <a:avLst/>
          </a:prstGeom>
          <a:ln w="12700">
            <a:solidFill>
              <a:srgbClr val="61AE46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27986BE-1A6D-4DE6-B203-0C003CDFCC4A}"/>
              </a:ext>
            </a:extLst>
          </p:cNvPr>
          <p:cNvSpPr txBox="1"/>
          <p:nvPr/>
        </p:nvSpPr>
        <p:spPr>
          <a:xfrm>
            <a:off x="3854450" y="1618996"/>
            <a:ext cx="4572000" cy="332398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offsetTop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healing_T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welfare_wrap.healing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"opacity"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"margin-top"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"0"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"transition"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"0.5s linear"</a:t>
            </a:r>
            <a:endParaRPr lang="en-US" altLang="ko-KR" sz="100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offsetTop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fun_T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welfare_wrap.fun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"opacity"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"margin-top"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"5%"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"transition"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"0.5s linear"</a:t>
            </a:r>
            <a:endParaRPr lang="en-US" altLang="ko-KR" sz="100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offsetTop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way_T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$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10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way_come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({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"opacity"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"margin-top"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"10%"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"transition"</a:t>
            </a:r>
            <a:r>
              <a:rPr lang="en-US" altLang="ko-KR" sz="10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"0.5s linear"</a:t>
            </a:r>
            <a:endParaRPr lang="en-US" altLang="ko-KR" sz="100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  <a:p>
            <a:r>
              <a:rPr lang="en-US" altLang="ko-KR" sz="10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10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57557DB-A576-4BEE-A2FA-CD7BD8ADAE22}"/>
              </a:ext>
            </a:extLst>
          </p:cNvPr>
          <p:cNvSpPr txBox="1"/>
          <p:nvPr/>
        </p:nvSpPr>
        <p:spPr>
          <a:xfrm>
            <a:off x="3854450" y="1047499"/>
            <a:ext cx="4559300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스크롤 움직일 때마다 </a:t>
            </a:r>
            <a:r>
              <a:rPr lang="en-US" altLang="ko-KR" sz="1200" dirty="0" err="1">
                <a:latin typeface="210 M고딕 040" panose="02020603020101020101" pitchFamily="18" charset="-127"/>
                <a:ea typeface="210 M고딕 040" panose="02020603020101020101" pitchFamily="18" charset="-127"/>
              </a:rPr>
              <a:t>scrollTop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값을 구해서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복지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, 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오시는 길 스크롤 위치에 왔을 때 애니메이션을 주어 동적인 페이지를 구현했습니다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D908C86-569C-4E98-AAA9-134145B567C2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19" name="Google Shape;4166;p78">
              <a:hlinkClick r:id="rId4"/>
              <a:extLst>
                <a:ext uri="{FF2B5EF4-FFF2-40B4-BE49-F238E27FC236}">
                  <a16:creationId xmlns:a16="http://schemas.microsoft.com/office/drawing/2014/main" id="{4A779029-F727-431F-B9E6-5D6853FA81BB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20" name="Google Shape;4167;p78">
              <a:hlinkClick r:id="rId4"/>
              <a:extLst>
                <a:ext uri="{FF2B5EF4-FFF2-40B4-BE49-F238E27FC236}">
                  <a16:creationId xmlns:a16="http://schemas.microsoft.com/office/drawing/2014/main" id="{D6E1D8F6-F5FA-41F1-AC96-496767B14719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68;p78">
              <a:hlinkClick r:id="rId4"/>
              <a:extLst>
                <a:ext uri="{FF2B5EF4-FFF2-40B4-BE49-F238E27FC236}">
                  <a16:creationId xmlns:a16="http://schemas.microsoft.com/office/drawing/2014/main" id="{F0C26F04-2230-4ED5-B33F-DF33071C398B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2" name="슬라이드 번호 개체 틀 48">
            <a:extLst>
              <a:ext uri="{FF2B5EF4-FFF2-40B4-BE49-F238E27FC236}">
                <a16:creationId xmlns:a16="http://schemas.microsoft.com/office/drawing/2014/main" id="{CCF7E9C9-D913-408D-9032-072DC0BA2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14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568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게임</a:t>
            </a:r>
            <a:r>
              <a:rPr lang="en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PAGE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3" name="Google Shape;5158;p70">
            <a:extLst>
              <a:ext uri="{FF2B5EF4-FFF2-40B4-BE49-F238E27FC236}">
                <a16:creationId xmlns:a16="http://schemas.microsoft.com/office/drawing/2014/main" id="{FC5E9167-375D-43E8-91E3-2F8EF8071F77}"/>
              </a:ext>
            </a:extLst>
          </p:cNvPr>
          <p:cNvSpPr/>
          <p:nvPr/>
        </p:nvSpPr>
        <p:spPr>
          <a:xfrm>
            <a:off x="4734830" y="2643434"/>
            <a:ext cx="636686" cy="4430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7AC75F"/>
          </a:solidFill>
          <a:ln w="9525" cap="flat" cmpd="sng">
            <a:solidFill>
              <a:srgbClr val="61AE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A4333E-BD3D-4D32-AC3A-9201FCA8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28" y="698847"/>
            <a:ext cx="4209411" cy="22707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360DD1-B2F9-4DA1-A0D1-ACF0B628E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6107" y="1129247"/>
            <a:ext cx="2653017" cy="36807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049235-8892-47F1-943C-3BBA5D53B113}"/>
              </a:ext>
            </a:extLst>
          </p:cNvPr>
          <p:cNvSpPr txBox="1"/>
          <p:nvPr/>
        </p:nvSpPr>
        <p:spPr>
          <a:xfrm>
            <a:off x="250828" y="3219834"/>
            <a:ext cx="4209411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onclick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="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sub_games_info.php?game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unde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</a:t>
            </a:r>
            <a:endParaRPr lang="en-US" altLang="ko-KR" sz="105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onclick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="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sub_games_info.php?game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smas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</a:t>
            </a:r>
            <a:endParaRPr lang="en-US" altLang="ko-KR" sz="105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onclick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="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sub_games_info.php?game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guad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</a:t>
            </a:r>
            <a:endParaRPr lang="en-US" altLang="ko-KR" sz="105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onclick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="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href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sub_games_info.php?game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=buri'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"&gt;</a:t>
            </a:r>
            <a:endParaRPr lang="en-US" altLang="ko-KR" sz="1050" b="0" dirty="0">
              <a:solidFill>
                <a:srgbClr val="D4BE98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0CC21D-D567-4AA9-A74C-3D620DC9D5A9}"/>
              </a:ext>
            </a:extLst>
          </p:cNvPr>
          <p:cNvSpPr txBox="1"/>
          <p:nvPr/>
        </p:nvSpPr>
        <p:spPr>
          <a:xfrm>
            <a:off x="250828" y="4091844"/>
            <a:ext cx="4209411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P 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태그 영역을 눌렀을 때 쿼리 스트링을 보내 해당하는 게임 정보를 보냅니다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endParaRPr lang="en-US" altLang="ko-KR" sz="12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51405A0-CD66-4D28-94AA-7171412FBB7B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21" name="Google Shape;4166;p78">
              <a:hlinkClick r:id="rId5"/>
              <a:extLst>
                <a:ext uri="{FF2B5EF4-FFF2-40B4-BE49-F238E27FC236}">
                  <a16:creationId xmlns:a16="http://schemas.microsoft.com/office/drawing/2014/main" id="{0E8AD179-1F31-4280-9462-FF38F8F14B30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22" name="Google Shape;4167;p78">
              <a:hlinkClick r:id="rId5"/>
              <a:extLst>
                <a:ext uri="{FF2B5EF4-FFF2-40B4-BE49-F238E27FC236}">
                  <a16:creationId xmlns:a16="http://schemas.microsoft.com/office/drawing/2014/main" id="{0653706E-2B88-4E9A-A0E2-C6159BFB01A5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68;p78">
              <a:hlinkClick r:id="rId5"/>
              <a:extLst>
                <a:ext uri="{FF2B5EF4-FFF2-40B4-BE49-F238E27FC236}">
                  <a16:creationId xmlns:a16="http://schemas.microsoft.com/office/drawing/2014/main" id="{718A604D-5967-4BD3-8D09-984CD2E8ACDB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슬라이드 번호 개체 틀 48">
            <a:extLst>
              <a:ext uri="{FF2B5EF4-FFF2-40B4-BE49-F238E27FC236}">
                <a16:creationId xmlns:a16="http://schemas.microsoft.com/office/drawing/2014/main" id="{FECCF499-AB6E-421A-8694-CF3B85EB5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15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7484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게임소개</a:t>
            </a:r>
            <a:r>
              <a:rPr lang="en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PAGE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FD6CE1A-3FA0-426A-9FB1-81EE416B3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42" y="118121"/>
            <a:ext cx="2440621" cy="13327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17C64F-27C6-4B73-A59C-89F40A9A1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42" y="1427577"/>
            <a:ext cx="2440621" cy="10227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DF5641-A1D3-4E6C-A0B2-9AF770C7C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42" y="2450313"/>
            <a:ext cx="2440621" cy="12232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42B34D-92B5-4543-A5E4-3BA7DB3E12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774" y="3673520"/>
            <a:ext cx="2449089" cy="119957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08A1412-0B0A-44EA-99E6-B563BE0F678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05"/>
          <a:stretch/>
        </p:blipFill>
        <p:spPr>
          <a:xfrm>
            <a:off x="2787622" y="593160"/>
            <a:ext cx="1598620" cy="18486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D0F07E1-9BED-4A8E-B35A-245BE9CBBAE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2253"/>
          <a:stretch/>
        </p:blipFill>
        <p:spPr>
          <a:xfrm>
            <a:off x="2787622" y="1710501"/>
            <a:ext cx="1598620" cy="138221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A67D3D7-E899-4A18-8ED7-A42C594BEE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7622" y="2956038"/>
            <a:ext cx="1598620" cy="160019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C1D3197-2782-493A-B4CF-299B2AD9EE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87621" y="4425641"/>
            <a:ext cx="1598620" cy="45944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1870D31-E489-4BF7-8615-C007AB5408DE}"/>
              </a:ext>
            </a:extLst>
          </p:cNvPr>
          <p:cNvSpPr txBox="1"/>
          <p:nvPr/>
        </p:nvSpPr>
        <p:spPr>
          <a:xfrm>
            <a:off x="4571999" y="1200325"/>
            <a:ext cx="3841751" cy="30008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7DAEA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String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location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D3869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search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050" dirty="0">
                <a:solidFill>
                  <a:srgbClr val="A9B66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'?game=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unde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formUnde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7DAEA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GameInfo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formUnde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gameProcess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unde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'?game=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smas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formSmas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7DAEA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GameInfo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formSmas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gameProcess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smas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'?game=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guad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formGuad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7DAEA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GameInfo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formGuad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gameProcess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guad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'?game=buri'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   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const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formBuri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050" b="0" dirty="0" err="1">
                <a:solidFill>
                  <a:srgbClr val="7DAEA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GameInfo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r>
              <a:rPr lang="en-US" altLang="ko-KR" sz="105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formBuri</a:t>
            </a:r>
            <a:r>
              <a:rPr lang="en-US" altLang="ko-KR" sz="1050" b="0" dirty="0" err="1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05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gameProcess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05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"buri"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105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05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05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3DA508-99E4-4238-B09A-EA8CE172D330}"/>
              </a:ext>
            </a:extLst>
          </p:cNvPr>
          <p:cNvSpPr txBox="1"/>
          <p:nvPr/>
        </p:nvSpPr>
        <p:spPr>
          <a:xfrm>
            <a:off x="4571999" y="4345421"/>
            <a:ext cx="3841751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이 전 페이지에서 보낸 쿼리 </a:t>
            </a:r>
            <a:r>
              <a:rPr lang="ko-KR" altLang="en-US" sz="1200" dirty="0" err="1">
                <a:latin typeface="210 M고딕 040" panose="02020603020101020101" pitchFamily="18" charset="-127"/>
                <a:ea typeface="210 M고딕 040" panose="02020603020101020101" pitchFamily="18" charset="-127"/>
              </a:rPr>
              <a:t>스트링값을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받아서 </a:t>
            </a:r>
            <a:endParaRPr lang="en-US" altLang="ko-KR" sz="12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해당 클래스를 실행시켜 화면에 뿌려줍니다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C6654E8-2189-4E05-B81D-EDC73E3D412A}"/>
              </a:ext>
            </a:extLst>
          </p:cNvPr>
          <p:cNvGrpSpPr/>
          <p:nvPr/>
        </p:nvGrpSpPr>
        <p:grpSpPr>
          <a:xfrm>
            <a:off x="2802754" y="171306"/>
            <a:ext cx="581597" cy="370032"/>
            <a:chOff x="346751" y="4300420"/>
            <a:chExt cx="1120198" cy="712709"/>
          </a:xfrm>
        </p:grpSpPr>
        <p:sp>
          <p:nvSpPr>
            <p:cNvPr id="25" name="Google Shape;4166;p78">
              <a:hlinkClick r:id="rId11"/>
              <a:extLst>
                <a:ext uri="{FF2B5EF4-FFF2-40B4-BE49-F238E27FC236}">
                  <a16:creationId xmlns:a16="http://schemas.microsoft.com/office/drawing/2014/main" id="{3409352D-E0BD-4BDA-87BD-8678B27BC62B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28" name="Google Shape;4167;p78">
              <a:hlinkClick r:id="rId11"/>
              <a:extLst>
                <a:ext uri="{FF2B5EF4-FFF2-40B4-BE49-F238E27FC236}">
                  <a16:creationId xmlns:a16="http://schemas.microsoft.com/office/drawing/2014/main" id="{E93403AB-728F-4BD4-8C01-EDD9B96EEE39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68;p78">
              <a:hlinkClick r:id="rId11"/>
              <a:extLst>
                <a:ext uri="{FF2B5EF4-FFF2-40B4-BE49-F238E27FC236}">
                  <a16:creationId xmlns:a16="http://schemas.microsoft.com/office/drawing/2014/main" id="{96096B2A-7592-42AB-B00E-0F733C5BC4EF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" name="슬라이드 번호 개체 틀 48">
            <a:extLst>
              <a:ext uri="{FF2B5EF4-FFF2-40B4-BE49-F238E27FC236}">
                <a16:creationId xmlns:a16="http://schemas.microsoft.com/office/drawing/2014/main" id="{5C2CCAAB-AFF1-4159-9400-0759FA342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16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0362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게임소개</a:t>
            </a:r>
            <a:r>
              <a:rPr lang="en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PAGE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46CCF8-2305-4761-9340-7AF4E2F406C1}"/>
              </a:ext>
            </a:extLst>
          </p:cNvPr>
          <p:cNvSpPr txBox="1"/>
          <p:nvPr/>
        </p:nvSpPr>
        <p:spPr>
          <a:xfrm>
            <a:off x="151651" y="230594"/>
            <a:ext cx="4328907" cy="18928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9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this.smasOj</a:t>
            </a:r>
            <a:r>
              <a:rPr lang="ko-KR" altLang="en-US" sz="9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</a:t>
            </a:r>
            <a:endParaRPr lang="en-US" altLang="ko-KR" sz="900" b="0" dirty="0">
              <a:solidFill>
                <a:srgbClr val="333333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title: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스매시 레전드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</a:t>
            </a:r>
          </a:p>
          <a:p>
            <a:r>
              <a:rPr lang="en-US" altLang="ko-KR" sz="9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ex1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예측불가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 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상상초월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 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실시간 멀티 대전 액션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스매시 레전드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ex2: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당신의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분을 뺏겠습니다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!&lt;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스매시 레전드에서 펼쳐지는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…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ex3: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"SMASH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는 계속되어야 한다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!"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</a:t>
            </a:r>
            <a:endParaRPr lang="en-US" altLang="ko-KR" sz="900" b="0" dirty="0">
              <a:solidFill>
                <a:srgbClr val="333333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9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video: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"./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img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viedeo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/sams_video.mp4",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video_youtube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"https://youtu.be/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IfUvDBVATcg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info_developer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Pixelcruise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info_platform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모바일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/PC",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   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info_genre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"RPG",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  </a:t>
            </a:r>
            <a:r>
              <a:rPr lang="en-US" altLang="ko-KR" sz="9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info_release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"2022.02(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예정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)",</a:t>
            </a:r>
          </a:p>
          <a:p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link :</a:t>
            </a:r>
            <a:r>
              <a:rPr lang="ko-KR" altLang="en-US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"https://sl-kr.floor.line.games/"</a:t>
            </a:r>
            <a:endParaRPr lang="ko-KR" altLang="en-US" sz="900" b="0" dirty="0">
              <a:solidFill>
                <a:srgbClr val="333333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3EF6DF-0097-4C7B-A6D3-6738F6898C27}"/>
              </a:ext>
            </a:extLst>
          </p:cNvPr>
          <p:cNvSpPr txBox="1"/>
          <p:nvPr/>
        </p:nvSpPr>
        <p:spPr>
          <a:xfrm>
            <a:off x="4120551" y="1553777"/>
            <a:ext cx="4496399" cy="229293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gameinfoUlForm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info_d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info_p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info_g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info_r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){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let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game_info_ul_form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`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&lt;li&gt;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개발사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${</a:t>
            </a:r>
            <a:r>
              <a:rPr lang="en-US" altLang="ko-KR" sz="11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info_d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플랫폼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${</a:t>
            </a:r>
            <a:r>
              <a:rPr lang="en-US" altLang="ko-KR" sz="11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info_p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장르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${</a:t>
            </a:r>
            <a:r>
              <a:rPr lang="en-US" altLang="ko-KR" sz="11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info_g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&lt;li&gt;</a:t>
            </a:r>
            <a:r>
              <a:rPr lang="ko-KR" altLang="en-US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출시일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    &lt;li&gt;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${</a:t>
            </a:r>
            <a:r>
              <a:rPr lang="en-US" altLang="ko-KR" sz="11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info_r</a:t>
            </a:r>
            <a:r>
              <a:rPr lang="en-US" altLang="ko-KR" sz="11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&lt;/li&gt;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`; </a:t>
            </a:r>
          </a:p>
          <a:p>
            <a:r>
              <a:rPr lang="en-US" altLang="ko-KR" sz="11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 </a:t>
            </a:r>
            <a:r>
              <a:rPr lang="en-US" altLang="ko-KR" sz="11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game_info_ul_form</a:t>
            </a:r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11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02ED3A-E512-4C61-92D0-51F833C2EE20}"/>
              </a:ext>
            </a:extLst>
          </p:cNvPr>
          <p:cNvSpPr txBox="1"/>
          <p:nvPr/>
        </p:nvSpPr>
        <p:spPr>
          <a:xfrm>
            <a:off x="151651" y="3980702"/>
            <a:ext cx="8755829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 '</a:t>
            </a:r>
            <a:r>
              <a:rPr lang="en-US" altLang="ko-KR" sz="12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smas</a:t>
            </a:r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’:</a:t>
            </a:r>
          </a:p>
          <a:p>
            <a:r>
              <a:rPr lang="en-US" altLang="ko-KR" sz="1200" dirty="0">
                <a:solidFill>
                  <a:srgbClr val="33333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…</a:t>
            </a:r>
            <a:r>
              <a:rPr lang="ko-KR" altLang="en-US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endParaRPr lang="en-US" altLang="ko-KR" sz="1200" b="0" dirty="0">
              <a:solidFill>
                <a:srgbClr val="333333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$('.</a:t>
            </a:r>
            <a:r>
              <a:rPr lang="en-US" altLang="ko-KR" sz="1200" b="0" dirty="0" err="1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game_info</a:t>
            </a:r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ul').html(</a:t>
            </a:r>
            <a:r>
              <a:rPr lang="en-US" altLang="ko-KR" sz="1200" b="0" dirty="0" err="1">
                <a:solidFill>
                  <a:srgbClr val="61AE4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this.gameinfoUlForm</a:t>
            </a:r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this.smasOj.info_developer</a:t>
            </a:r>
            <a:r>
              <a:rPr lang="en-US" altLang="ko-KR" sz="12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b="0" dirty="0" err="1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this.smasOj.info_platform</a:t>
            </a:r>
            <a:r>
              <a:rPr lang="en-US" altLang="ko-KR" sz="12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,…</a:t>
            </a:r>
            <a:r>
              <a:rPr lang="ko-KR" altLang="en-US" sz="1200" b="0" dirty="0">
                <a:solidFill>
                  <a:srgbClr val="4285F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));</a:t>
            </a:r>
          </a:p>
          <a:p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…</a:t>
            </a:r>
            <a:r>
              <a:rPr lang="ko-KR" altLang="en-US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생략</a:t>
            </a:r>
            <a:endParaRPr lang="en-US" altLang="ko-KR" sz="1200" b="0" dirty="0">
              <a:solidFill>
                <a:srgbClr val="333333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200" b="0" dirty="0">
                <a:solidFill>
                  <a:srgbClr val="333333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0CCBFB-A7E4-4517-BAD8-986EAD8088E5}"/>
              </a:ext>
            </a:extLst>
          </p:cNvPr>
          <p:cNvSpPr txBox="1"/>
          <p:nvPr/>
        </p:nvSpPr>
        <p:spPr>
          <a:xfrm>
            <a:off x="151651" y="2456378"/>
            <a:ext cx="3690099" cy="120032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err="1">
                <a:latin typeface="210 M고딕 040" panose="02020603020101020101" pitchFamily="18" charset="-127"/>
                <a:ea typeface="210 M고딕 040" panose="02020603020101020101" pitchFamily="18" charset="-127"/>
              </a:rPr>
              <a:t>쿼리스트링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‘</a:t>
            </a:r>
            <a:r>
              <a:rPr lang="en-US" altLang="ko-KR" sz="1200" dirty="0" err="1">
                <a:latin typeface="210 M고딕 040" panose="02020603020101020101" pitchFamily="18" charset="-127"/>
                <a:ea typeface="210 M고딕 040" panose="02020603020101020101" pitchFamily="18" charset="-127"/>
              </a:rPr>
              <a:t>smas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’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로 받은 경우의 실행 로직입니다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게임에 따라 바뀌어야 할 정보를 객체로 따로 담아서 사용자가 선택한 게임에 따라 컨텐츠만 바뀌도록 작업하였습니다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sp>
        <p:nvSpPr>
          <p:cNvPr id="9" name="슬라이드 번호 개체 틀 48">
            <a:extLst>
              <a:ext uri="{FF2B5EF4-FFF2-40B4-BE49-F238E27FC236}">
                <a16:creationId xmlns:a16="http://schemas.microsoft.com/office/drawing/2014/main" id="{8F1F0CB0-7422-4C5D-BCBB-C29E9745B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17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3031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채용</a:t>
            </a:r>
            <a:r>
              <a:rPr lang="en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 POPUP</a:t>
            </a:r>
            <a:endParaRPr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72604629-16F0-4EB8-B06F-DA0E45AB08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5" t="4909" r="3519" b="8497"/>
          <a:stretch/>
        </p:blipFill>
        <p:spPr>
          <a:xfrm>
            <a:off x="4978400" y="1259176"/>
            <a:ext cx="3518647" cy="349817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624D4B6-DA19-432C-81D7-33B9BE4A4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2045500"/>
            <a:ext cx="4826000" cy="1925525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0C84DA96-098E-4FAF-9850-CD2BCA79A4D6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17" name="Google Shape;4166;p78">
              <a:hlinkClick r:id="rId5"/>
              <a:extLst>
                <a:ext uri="{FF2B5EF4-FFF2-40B4-BE49-F238E27FC236}">
                  <a16:creationId xmlns:a16="http://schemas.microsoft.com/office/drawing/2014/main" id="{F9AE0149-0CAA-4197-B449-AE06D18FC10A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18" name="Google Shape;4167;p78">
              <a:hlinkClick r:id="rId5"/>
              <a:extLst>
                <a:ext uri="{FF2B5EF4-FFF2-40B4-BE49-F238E27FC236}">
                  <a16:creationId xmlns:a16="http://schemas.microsoft.com/office/drawing/2014/main" id="{71981A27-8661-41FE-84BE-B6F4AE72C1A1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68;p78">
              <a:hlinkClick r:id="rId5"/>
              <a:extLst>
                <a:ext uri="{FF2B5EF4-FFF2-40B4-BE49-F238E27FC236}">
                  <a16:creationId xmlns:a16="http://schemas.microsoft.com/office/drawing/2014/main" id="{56FF5791-5DF4-488A-9FBA-952E39057A37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슬라이드 번호 개체 틀 48">
            <a:extLst>
              <a:ext uri="{FF2B5EF4-FFF2-40B4-BE49-F238E27FC236}">
                <a16:creationId xmlns:a16="http://schemas.microsoft.com/office/drawing/2014/main" id="{20138927-D72C-4CC7-A3E2-33171DB60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18</a:t>
            </a:fld>
            <a:endParaRPr lang="ko-KR" altLang="en-US" dirty="0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0549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82"/>
          <p:cNvSpPr txBox="1">
            <a:spLocks noGrp="1"/>
          </p:cNvSpPr>
          <p:nvPr>
            <p:ph type="title"/>
          </p:nvPr>
        </p:nvSpPr>
        <p:spPr>
          <a:xfrm>
            <a:off x="4572000" y="333490"/>
            <a:ext cx="3500120" cy="509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210 M고딕 100" panose="02020603020101020101" pitchFamily="18" charset="-127"/>
                <a:ea typeface="210 M고딕 100" panose="02020603020101020101" pitchFamily="18" charset="-127"/>
              </a:rPr>
              <a:t>FOOTER POPUP</a:t>
            </a:r>
            <a:endParaRPr sz="3200" dirty="0">
              <a:latin typeface="210 M고딕 100" panose="02020603020101020101" pitchFamily="18" charset="-127"/>
              <a:ea typeface="210 M고딕 100" panose="02020603020101020101" pitchFamily="18" charset="-127"/>
            </a:endParaRPr>
          </a:p>
        </p:txBody>
      </p:sp>
      <p:cxnSp>
        <p:nvCxnSpPr>
          <p:cNvPr id="4217" name="Google Shape;4217;p82"/>
          <p:cNvCxnSpPr>
            <a:cxnSpLocks/>
          </p:cNvCxnSpPr>
          <p:nvPr/>
        </p:nvCxnSpPr>
        <p:spPr>
          <a:xfrm>
            <a:off x="4572000" y="820823"/>
            <a:ext cx="3500120" cy="2214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2C76EBD8-E932-46EE-8BEA-20248A10B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0" t="2798" r="2332" b="4567"/>
          <a:stretch/>
        </p:blipFill>
        <p:spPr>
          <a:xfrm>
            <a:off x="132081" y="635458"/>
            <a:ext cx="4395236" cy="22901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77FDEA-1B0D-4B58-ABFB-29FE5C5FF699}"/>
              </a:ext>
            </a:extLst>
          </p:cNvPr>
          <p:cNvSpPr txBox="1"/>
          <p:nvPr/>
        </p:nvSpPr>
        <p:spPr>
          <a:xfrm>
            <a:off x="4360804" y="1851141"/>
            <a:ext cx="4052946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altLang="ko-KR" sz="1200" dirty="0" err="1">
                <a:latin typeface="210 M고딕 040" panose="02020603020101020101" pitchFamily="18" charset="-127"/>
                <a:ea typeface="210 M고딕 040" panose="02020603020101020101" pitchFamily="18" charset="-127"/>
              </a:rPr>
              <a:t>popup_layer_btn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클래스를 가진 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DOM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객체를 선택했을 때</a:t>
            </a:r>
            <a:endParaRPr lang="en-US" altLang="ko-KR" sz="12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id</a:t>
            </a:r>
            <a:r>
              <a:rPr lang="ko-KR" altLang="en-US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값 별로 표시할 내용을 다르게 하였습니다</a:t>
            </a:r>
            <a:r>
              <a:rPr lang="en-US" altLang="ko-KR" sz="12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C952FF-A12A-4DB8-9ACA-5E66C2315281}"/>
              </a:ext>
            </a:extLst>
          </p:cNvPr>
          <p:cNvSpPr txBox="1"/>
          <p:nvPr/>
        </p:nvSpPr>
        <p:spPr>
          <a:xfrm>
            <a:off x="3397250" y="2492532"/>
            <a:ext cx="5029200" cy="24468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popup_layer_btn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click'</a:t>
            </a:r>
            <a:r>
              <a:rPr lang="en-US" altLang="ko-KR" sz="9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900" b="0" dirty="0" err="1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(e){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popup_layer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 err="1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display'</a:t>
            </a:r>
            <a:r>
              <a:rPr lang="en-US" altLang="ko-KR" sz="9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'block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9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switch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(e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target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id){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'gain'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popup_layer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h2'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개인정보 처리방침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ko-KR" altLang="en-US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popup_div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gain_tF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eyong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popup_layer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h2'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서비스 이용약관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ko-KR" altLang="en-US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popup_div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eyong_tF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78A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case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'choi'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popup_layer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h2'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최종 사용자 사용권 계약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ko-KR" altLang="en-US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$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'.</a:t>
            </a:r>
            <a:r>
              <a:rPr lang="en-US" altLang="ko-KR" sz="900" b="0" dirty="0" err="1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popup_div</a:t>
            </a:r>
            <a:r>
              <a:rPr lang="en-US" altLang="ko-KR" sz="900" b="0" dirty="0">
                <a:solidFill>
                  <a:srgbClr val="D8A657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sz="900" b="0" dirty="0">
                <a:solidFill>
                  <a:srgbClr val="9283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900" b="0" dirty="0" err="1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choi_tF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</a:t>
            </a:r>
            <a:r>
              <a:rPr lang="en-US" altLang="ko-KR" sz="900" b="0" dirty="0">
                <a:solidFill>
                  <a:srgbClr val="EA696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break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r>
              <a:rPr lang="en-US" altLang="ko-KR" sz="900" b="0" dirty="0">
                <a:solidFill>
                  <a:srgbClr val="A9B66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</a:t>
            </a:r>
            <a:r>
              <a:rPr lang="en-US" altLang="ko-KR" sz="900" b="0" dirty="0">
                <a:solidFill>
                  <a:srgbClr val="D4BE9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});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C8057BD-5E88-468F-81D4-1BFEF442A582}"/>
              </a:ext>
            </a:extLst>
          </p:cNvPr>
          <p:cNvGrpSpPr/>
          <p:nvPr/>
        </p:nvGrpSpPr>
        <p:grpSpPr>
          <a:xfrm>
            <a:off x="71828" y="85701"/>
            <a:ext cx="581597" cy="370032"/>
            <a:chOff x="346751" y="4300420"/>
            <a:chExt cx="1120198" cy="712709"/>
          </a:xfrm>
        </p:grpSpPr>
        <p:sp>
          <p:nvSpPr>
            <p:cNvPr id="21" name="Google Shape;4166;p78">
              <a:hlinkClick r:id="rId4"/>
              <a:extLst>
                <a:ext uri="{FF2B5EF4-FFF2-40B4-BE49-F238E27FC236}">
                  <a16:creationId xmlns:a16="http://schemas.microsoft.com/office/drawing/2014/main" id="{E02B8B76-C85C-4A29-8D08-2ADA36888956}"/>
                </a:ext>
              </a:extLst>
            </p:cNvPr>
            <p:cNvSpPr/>
            <p:nvPr/>
          </p:nvSpPr>
          <p:spPr>
            <a:xfrm>
              <a:off x="346751" y="4430513"/>
              <a:ext cx="1120198" cy="582616"/>
            </a:xfrm>
            <a:prstGeom prst="roundRect">
              <a:avLst>
                <a:gd name="adj" fmla="val 0"/>
              </a:avLst>
            </a:prstGeom>
            <a:solidFill>
              <a:srgbClr val="E4312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타이틀고딕3" panose="02020600000000000000" pitchFamily="18" charset="-127"/>
                  <a:ea typeface="a타이틀고딕3" panose="02020600000000000000" pitchFamily="18" charset="-127"/>
                  <a:cs typeface="Nunito Sans Black"/>
                  <a:sym typeface="Nunito Sans Black"/>
                </a:rPr>
                <a:t>SITE</a:t>
              </a:r>
            </a:p>
          </p:txBody>
        </p:sp>
        <p:sp>
          <p:nvSpPr>
            <p:cNvPr id="22" name="Google Shape;4167;p78">
              <a:hlinkClick r:id="rId4"/>
              <a:extLst>
                <a:ext uri="{FF2B5EF4-FFF2-40B4-BE49-F238E27FC236}">
                  <a16:creationId xmlns:a16="http://schemas.microsoft.com/office/drawing/2014/main" id="{E6A6967E-EF86-4568-B516-B5B5E7415E8D}"/>
                </a:ext>
              </a:extLst>
            </p:cNvPr>
            <p:cNvSpPr/>
            <p:nvPr/>
          </p:nvSpPr>
          <p:spPr>
            <a:xfrm>
              <a:off x="488269" y="430042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68;p78">
              <a:hlinkClick r:id="rId4"/>
              <a:extLst>
                <a:ext uri="{FF2B5EF4-FFF2-40B4-BE49-F238E27FC236}">
                  <a16:creationId xmlns:a16="http://schemas.microsoft.com/office/drawing/2014/main" id="{E465AFB3-28BA-45A7-BDE5-22ECE5474238}"/>
                </a:ext>
              </a:extLst>
            </p:cNvPr>
            <p:cNvSpPr/>
            <p:nvPr/>
          </p:nvSpPr>
          <p:spPr>
            <a:xfrm>
              <a:off x="999865" y="4300430"/>
              <a:ext cx="320093" cy="130494"/>
            </a:xfrm>
            <a:prstGeom prst="rect">
              <a:avLst/>
            </a:prstGeom>
            <a:solidFill>
              <a:srgbClr val="F9716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슬라이드 번호 개체 틀 48">
            <a:extLst>
              <a:ext uri="{FF2B5EF4-FFF2-40B4-BE49-F238E27FC236}">
                <a16:creationId xmlns:a16="http://schemas.microsoft.com/office/drawing/2014/main" id="{8676998D-142F-48A2-91DD-7A300C088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19</a:t>
            </a:fld>
            <a:endParaRPr lang="ko-KR" altLang="en-US" dirty="0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7187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39"/>
          <p:cNvSpPr txBox="1">
            <a:spLocks noGrp="1"/>
          </p:cNvSpPr>
          <p:nvPr>
            <p:ph type="title" idx="8"/>
          </p:nvPr>
        </p:nvSpPr>
        <p:spPr>
          <a:xfrm>
            <a:off x="717701" y="347012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TABLE OF CONTENTS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3519" name="Google Shape;3519;p39"/>
          <p:cNvSpPr txBox="1">
            <a:spLocks noGrp="1"/>
          </p:cNvSpPr>
          <p:nvPr>
            <p:ph type="subTitle" idx="1"/>
          </p:nvPr>
        </p:nvSpPr>
        <p:spPr>
          <a:xfrm flipH="1">
            <a:off x="1981119" y="2392346"/>
            <a:ext cx="22989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333333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3p</a:t>
            </a:r>
            <a:endParaRPr dirty="0">
              <a:solidFill>
                <a:srgbClr val="333333"/>
              </a:solidFill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  <p:sp>
        <p:nvSpPr>
          <p:cNvPr id="3520" name="Google Shape;3520;p39"/>
          <p:cNvSpPr txBox="1">
            <a:spLocks noGrp="1"/>
          </p:cNvSpPr>
          <p:nvPr>
            <p:ph type="subTitle" idx="3"/>
          </p:nvPr>
        </p:nvSpPr>
        <p:spPr>
          <a:xfrm flipH="1">
            <a:off x="4769294" y="2392046"/>
            <a:ext cx="22989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333333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5p</a:t>
            </a:r>
          </a:p>
        </p:txBody>
      </p:sp>
      <p:sp>
        <p:nvSpPr>
          <p:cNvPr id="3522" name="Google Shape;3522;p39"/>
          <p:cNvSpPr txBox="1">
            <a:spLocks noGrp="1"/>
          </p:cNvSpPr>
          <p:nvPr>
            <p:ph type="subTitle" idx="5"/>
          </p:nvPr>
        </p:nvSpPr>
        <p:spPr>
          <a:xfrm flipH="1">
            <a:off x="4863981" y="4316875"/>
            <a:ext cx="22989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333333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20p</a:t>
            </a:r>
          </a:p>
        </p:txBody>
      </p:sp>
      <p:sp>
        <p:nvSpPr>
          <p:cNvPr id="3521" name="Google Shape;3521;p39"/>
          <p:cNvSpPr txBox="1">
            <a:spLocks noGrp="1"/>
          </p:cNvSpPr>
          <p:nvPr>
            <p:ph type="ctrTitle" idx="4"/>
          </p:nvPr>
        </p:nvSpPr>
        <p:spPr>
          <a:xfrm flipH="1">
            <a:off x="5177481" y="3943984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REVIEW</a:t>
            </a:r>
            <a:endParaRPr dirty="0"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</p:txBody>
      </p:sp>
      <p:sp>
        <p:nvSpPr>
          <p:cNvPr id="3525" name="Google Shape;3525;p39"/>
          <p:cNvSpPr txBox="1">
            <a:spLocks noGrp="1"/>
          </p:cNvSpPr>
          <p:nvPr>
            <p:ph type="ctrTitle" idx="6"/>
          </p:nvPr>
        </p:nvSpPr>
        <p:spPr>
          <a:xfrm flipH="1">
            <a:off x="1788458" y="3943984"/>
            <a:ext cx="2783541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DESIGN LAYOUT</a:t>
            </a:r>
            <a:r>
              <a:rPr lang="ko-KR" altLang="en-US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 </a:t>
            </a:r>
            <a:b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</a:b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&amp;</a:t>
            </a:r>
            <a:r>
              <a:rPr lang="ko-KR" altLang="en-US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 </a:t>
            </a: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CODE</a:t>
            </a:r>
            <a:endParaRPr dirty="0"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</p:txBody>
      </p:sp>
      <p:sp>
        <p:nvSpPr>
          <p:cNvPr id="3523" name="Google Shape;3523;p39"/>
          <p:cNvSpPr txBox="1">
            <a:spLocks noGrp="1"/>
          </p:cNvSpPr>
          <p:nvPr>
            <p:ph type="subTitle" idx="7"/>
          </p:nvPr>
        </p:nvSpPr>
        <p:spPr>
          <a:xfrm flipH="1">
            <a:off x="1981119" y="4317175"/>
            <a:ext cx="2298900" cy="3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333333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7p</a:t>
            </a:r>
          </a:p>
        </p:txBody>
      </p:sp>
      <p:sp>
        <p:nvSpPr>
          <p:cNvPr id="3524" name="Google Shape;3524;p39"/>
          <p:cNvSpPr txBox="1">
            <a:spLocks noGrp="1"/>
          </p:cNvSpPr>
          <p:nvPr>
            <p:ph type="ctrTitle" idx="2"/>
          </p:nvPr>
        </p:nvSpPr>
        <p:spPr>
          <a:xfrm flipH="1">
            <a:off x="5082794" y="2022039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SKETCH</a:t>
            </a:r>
            <a:endParaRPr dirty="0"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</p:txBody>
      </p:sp>
      <p:sp>
        <p:nvSpPr>
          <p:cNvPr id="3518" name="Google Shape;3518;p39"/>
          <p:cNvSpPr txBox="1">
            <a:spLocks noGrp="1"/>
          </p:cNvSpPr>
          <p:nvPr>
            <p:ph type="ctrTitle"/>
          </p:nvPr>
        </p:nvSpPr>
        <p:spPr>
          <a:xfrm flipH="1">
            <a:off x="2294619" y="2022039"/>
            <a:ext cx="1671900" cy="1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4" panose="02020600000000000000" pitchFamily="18" charset="-127"/>
                <a:ea typeface="a타이틀고딕4" panose="02020600000000000000" pitchFamily="18" charset="-127"/>
              </a:rPr>
              <a:t>SCHEDULE</a:t>
            </a:r>
            <a:endParaRPr dirty="0"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</p:txBody>
      </p:sp>
      <p:sp>
        <p:nvSpPr>
          <p:cNvPr id="3526" name="Google Shape;3526;p39"/>
          <p:cNvSpPr/>
          <p:nvPr/>
        </p:nvSpPr>
        <p:spPr>
          <a:xfrm>
            <a:off x="2771965" y="3236218"/>
            <a:ext cx="717208" cy="378666"/>
          </a:xfrm>
          <a:custGeom>
            <a:avLst/>
            <a:gdLst/>
            <a:ahLst/>
            <a:cxnLst/>
            <a:rect l="l" t="t" r="r" b="b"/>
            <a:pathLst>
              <a:path w="78362" h="41373" extrusionOk="0">
                <a:moveTo>
                  <a:pt x="33597" y="2302"/>
                </a:moveTo>
                <a:cubicBezTo>
                  <a:pt x="33732" y="2302"/>
                  <a:pt x="33842" y="2400"/>
                  <a:pt x="33842" y="2547"/>
                </a:cubicBezTo>
                <a:lnTo>
                  <a:pt x="33842" y="5645"/>
                </a:lnTo>
                <a:lnTo>
                  <a:pt x="25908" y="5645"/>
                </a:lnTo>
                <a:lnTo>
                  <a:pt x="25908" y="2547"/>
                </a:lnTo>
                <a:cubicBezTo>
                  <a:pt x="25908" y="2400"/>
                  <a:pt x="26018" y="2302"/>
                  <a:pt x="26153" y="2302"/>
                </a:cubicBezTo>
                <a:close/>
                <a:moveTo>
                  <a:pt x="52208" y="2302"/>
                </a:moveTo>
                <a:cubicBezTo>
                  <a:pt x="52343" y="2302"/>
                  <a:pt x="52453" y="2400"/>
                  <a:pt x="52453" y="2547"/>
                </a:cubicBezTo>
                <a:lnTo>
                  <a:pt x="52453" y="5645"/>
                </a:lnTo>
                <a:lnTo>
                  <a:pt x="44519" y="5645"/>
                </a:lnTo>
                <a:lnTo>
                  <a:pt x="44519" y="2547"/>
                </a:lnTo>
                <a:cubicBezTo>
                  <a:pt x="44519" y="2400"/>
                  <a:pt x="44629" y="2302"/>
                  <a:pt x="44764" y="2302"/>
                </a:cubicBezTo>
                <a:close/>
                <a:moveTo>
                  <a:pt x="71211" y="19480"/>
                </a:moveTo>
                <a:cubicBezTo>
                  <a:pt x="71358" y="19480"/>
                  <a:pt x="71456" y="19591"/>
                  <a:pt x="71456" y="19725"/>
                </a:cubicBezTo>
                <a:lnTo>
                  <a:pt x="71456" y="22835"/>
                </a:lnTo>
                <a:lnTo>
                  <a:pt x="63534" y="22835"/>
                </a:lnTo>
                <a:lnTo>
                  <a:pt x="63534" y="19725"/>
                </a:lnTo>
                <a:cubicBezTo>
                  <a:pt x="63534" y="19591"/>
                  <a:pt x="63644" y="19480"/>
                  <a:pt x="63779" y="19480"/>
                </a:cubicBezTo>
                <a:close/>
                <a:moveTo>
                  <a:pt x="36487" y="25125"/>
                </a:moveTo>
                <a:cubicBezTo>
                  <a:pt x="37344" y="25174"/>
                  <a:pt x="38030" y="25896"/>
                  <a:pt x="38030" y="26766"/>
                </a:cubicBezTo>
                <a:lnTo>
                  <a:pt x="38030" y="38838"/>
                </a:lnTo>
                <a:cubicBezTo>
                  <a:pt x="38030" y="38973"/>
                  <a:pt x="37932" y="39095"/>
                  <a:pt x="37785" y="39095"/>
                </a:cubicBezTo>
                <a:lnTo>
                  <a:pt x="2547" y="39095"/>
                </a:lnTo>
                <a:cubicBezTo>
                  <a:pt x="2400" y="39095"/>
                  <a:pt x="2302" y="38985"/>
                  <a:pt x="2302" y="38850"/>
                </a:cubicBezTo>
                <a:lnTo>
                  <a:pt x="2302" y="26766"/>
                </a:lnTo>
                <a:cubicBezTo>
                  <a:pt x="2302" y="25860"/>
                  <a:pt x="3037" y="25125"/>
                  <a:pt x="3930" y="25125"/>
                </a:cubicBezTo>
                <a:close/>
                <a:moveTo>
                  <a:pt x="26153" y="0"/>
                </a:moveTo>
                <a:cubicBezTo>
                  <a:pt x="24745" y="0"/>
                  <a:pt x="23619" y="1127"/>
                  <a:pt x="23619" y="2535"/>
                </a:cubicBezTo>
                <a:lnTo>
                  <a:pt x="23619" y="5645"/>
                </a:lnTo>
                <a:lnTo>
                  <a:pt x="22957" y="5645"/>
                </a:lnTo>
                <a:cubicBezTo>
                  <a:pt x="20790" y="5645"/>
                  <a:pt x="19027" y="7408"/>
                  <a:pt x="19027" y="9575"/>
                </a:cubicBezTo>
                <a:lnTo>
                  <a:pt x="19027" y="22578"/>
                </a:lnTo>
                <a:cubicBezTo>
                  <a:pt x="19027" y="22652"/>
                  <a:pt x="19027" y="22737"/>
                  <a:pt x="19039" y="22823"/>
                </a:cubicBezTo>
                <a:lnTo>
                  <a:pt x="17129" y="22823"/>
                </a:lnTo>
                <a:lnTo>
                  <a:pt x="17129" y="19713"/>
                </a:lnTo>
                <a:cubicBezTo>
                  <a:pt x="17129" y="18305"/>
                  <a:pt x="15991" y="17166"/>
                  <a:pt x="14583" y="17166"/>
                </a:cubicBezTo>
                <a:lnTo>
                  <a:pt x="13236" y="17166"/>
                </a:lnTo>
                <a:cubicBezTo>
                  <a:pt x="12611" y="17166"/>
                  <a:pt x="12085" y="17693"/>
                  <a:pt x="12085" y="18317"/>
                </a:cubicBezTo>
                <a:cubicBezTo>
                  <a:pt x="12085" y="18942"/>
                  <a:pt x="12611" y="19468"/>
                  <a:pt x="13236" y="19468"/>
                </a:cubicBezTo>
                <a:lnTo>
                  <a:pt x="14583" y="19468"/>
                </a:lnTo>
                <a:cubicBezTo>
                  <a:pt x="14717" y="19468"/>
                  <a:pt x="14827" y="19578"/>
                  <a:pt x="14827" y="19713"/>
                </a:cubicBezTo>
                <a:lnTo>
                  <a:pt x="14827" y="22823"/>
                </a:lnTo>
                <a:lnTo>
                  <a:pt x="6893" y="22823"/>
                </a:lnTo>
                <a:lnTo>
                  <a:pt x="6893" y="19713"/>
                </a:lnTo>
                <a:cubicBezTo>
                  <a:pt x="6893" y="19578"/>
                  <a:pt x="6991" y="19468"/>
                  <a:pt x="7138" y="19468"/>
                </a:cubicBezTo>
                <a:lnTo>
                  <a:pt x="8081" y="19468"/>
                </a:lnTo>
                <a:cubicBezTo>
                  <a:pt x="8705" y="19468"/>
                  <a:pt x="9232" y="18942"/>
                  <a:pt x="9232" y="18317"/>
                </a:cubicBezTo>
                <a:cubicBezTo>
                  <a:pt x="9232" y="17693"/>
                  <a:pt x="8705" y="17166"/>
                  <a:pt x="8081" y="17166"/>
                </a:cubicBezTo>
                <a:lnTo>
                  <a:pt x="7138" y="17166"/>
                </a:lnTo>
                <a:cubicBezTo>
                  <a:pt x="5730" y="17166"/>
                  <a:pt x="4591" y="18305"/>
                  <a:pt x="4591" y="19713"/>
                </a:cubicBezTo>
                <a:lnTo>
                  <a:pt x="4591" y="22823"/>
                </a:lnTo>
                <a:lnTo>
                  <a:pt x="3930" y="22823"/>
                </a:lnTo>
                <a:cubicBezTo>
                  <a:pt x="1763" y="22823"/>
                  <a:pt x="0" y="24574"/>
                  <a:pt x="0" y="26753"/>
                </a:cubicBezTo>
                <a:lnTo>
                  <a:pt x="0" y="38826"/>
                </a:lnTo>
                <a:cubicBezTo>
                  <a:pt x="0" y="40234"/>
                  <a:pt x="1139" y="41373"/>
                  <a:pt x="2547" y="41373"/>
                </a:cubicBezTo>
                <a:lnTo>
                  <a:pt x="37785" y="41373"/>
                </a:lnTo>
                <a:cubicBezTo>
                  <a:pt x="38311" y="41373"/>
                  <a:pt x="38789" y="41213"/>
                  <a:pt x="39181" y="40956"/>
                </a:cubicBezTo>
                <a:cubicBezTo>
                  <a:pt x="39585" y="41213"/>
                  <a:pt x="40050" y="41373"/>
                  <a:pt x="40577" y="41373"/>
                </a:cubicBezTo>
                <a:lnTo>
                  <a:pt x="46037" y="41373"/>
                </a:lnTo>
                <a:cubicBezTo>
                  <a:pt x="46662" y="41373"/>
                  <a:pt x="47188" y="40846"/>
                  <a:pt x="47188" y="40222"/>
                </a:cubicBezTo>
                <a:cubicBezTo>
                  <a:pt x="47188" y="39597"/>
                  <a:pt x="46662" y="39071"/>
                  <a:pt x="46037" y="39071"/>
                </a:cubicBezTo>
                <a:lnTo>
                  <a:pt x="40577" y="39071"/>
                </a:lnTo>
                <a:cubicBezTo>
                  <a:pt x="40442" y="39071"/>
                  <a:pt x="40332" y="38973"/>
                  <a:pt x="40332" y="38826"/>
                </a:cubicBezTo>
                <a:lnTo>
                  <a:pt x="40332" y="26753"/>
                </a:lnTo>
                <a:cubicBezTo>
                  <a:pt x="40332" y="25884"/>
                  <a:pt x="41017" y="25162"/>
                  <a:pt x="41874" y="25113"/>
                </a:cubicBezTo>
                <a:lnTo>
                  <a:pt x="74431" y="25113"/>
                </a:lnTo>
                <a:cubicBezTo>
                  <a:pt x="75337" y="25113"/>
                  <a:pt x="76072" y="25847"/>
                  <a:pt x="76072" y="26753"/>
                </a:cubicBezTo>
                <a:lnTo>
                  <a:pt x="76072" y="38826"/>
                </a:lnTo>
                <a:cubicBezTo>
                  <a:pt x="76072" y="38973"/>
                  <a:pt x="75962" y="39071"/>
                  <a:pt x="75827" y="39071"/>
                </a:cubicBezTo>
                <a:lnTo>
                  <a:pt x="51192" y="39071"/>
                </a:lnTo>
                <a:cubicBezTo>
                  <a:pt x="50568" y="39071"/>
                  <a:pt x="50053" y="39597"/>
                  <a:pt x="50053" y="40222"/>
                </a:cubicBezTo>
                <a:cubicBezTo>
                  <a:pt x="50053" y="40846"/>
                  <a:pt x="50568" y="41373"/>
                  <a:pt x="51192" y="41373"/>
                </a:cubicBezTo>
                <a:lnTo>
                  <a:pt x="75827" y="41373"/>
                </a:lnTo>
                <a:cubicBezTo>
                  <a:pt x="77235" y="41373"/>
                  <a:pt x="78361" y="40234"/>
                  <a:pt x="78361" y="38826"/>
                </a:cubicBezTo>
                <a:lnTo>
                  <a:pt x="78361" y="26753"/>
                </a:lnTo>
                <a:cubicBezTo>
                  <a:pt x="78361" y="24574"/>
                  <a:pt x="76598" y="22823"/>
                  <a:pt x="74431" y="22823"/>
                </a:cubicBezTo>
                <a:lnTo>
                  <a:pt x="73770" y="22823"/>
                </a:lnTo>
                <a:lnTo>
                  <a:pt x="73770" y="19713"/>
                </a:lnTo>
                <a:cubicBezTo>
                  <a:pt x="73770" y="18305"/>
                  <a:pt x="72644" y="17166"/>
                  <a:pt x="71235" y="17166"/>
                </a:cubicBezTo>
                <a:lnTo>
                  <a:pt x="63791" y="17166"/>
                </a:lnTo>
                <a:cubicBezTo>
                  <a:pt x="62383" y="17166"/>
                  <a:pt x="61244" y="18305"/>
                  <a:pt x="61244" y="19713"/>
                </a:cubicBezTo>
                <a:lnTo>
                  <a:pt x="61244" y="22823"/>
                </a:lnTo>
                <a:lnTo>
                  <a:pt x="59334" y="22823"/>
                </a:lnTo>
                <a:cubicBezTo>
                  <a:pt x="59334" y="22737"/>
                  <a:pt x="59347" y="22664"/>
                  <a:pt x="59347" y="22578"/>
                </a:cubicBezTo>
                <a:lnTo>
                  <a:pt x="59347" y="17399"/>
                </a:lnTo>
                <a:cubicBezTo>
                  <a:pt x="59347" y="16775"/>
                  <a:pt x="58832" y="16248"/>
                  <a:pt x="58208" y="16248"/>
                </a:cubicBezTo>
                <a:cubicBezTo>
                  <a:pt x="57571" y="16248"/>
                  <a:pt x="57057" y="16775"/>
                  <a:pt x="57057" y="17399"/>
                </a:cubicBezTo>
                <a:lnTo>
                  <a:pt x="57057" y="22578"/>
                </a:lnTo>
                <a:cubicBezTo>
                  <a:pt x="57057" y="22701"/>
                  <a:pt x="56959" y="22786"/>
                  <a:pt x="56861" y="22823"/>
                </a:cubicBezTo>
                <a:lnTo>
                  <a:pt x="21525" y="22823"/>
                </a:lnTo>
                <a:cubicBezTo>
                  <a:pt x="21415" y="22799"/>
                  <a:pt x="21317" y="22701"/>
                  <a:pt x="21317" y="22578"/>
                </a:cubicBezTo>
                <a:lnTo>
                  <a:pt x="21317" y="9575"/>
                </a:lnTo>
                <a:cubicBezTo>
                  <a:pt x="21317" y="8681"/>
                  <a:pt x="22051" y="7947"/>
                  <a:pt x="22957" y="7947"/>
                </a:cubicBezTo>
                <a:lnTo>
                  <a:pt x="55404" y="7947"/>
                </a:lnTo>
                <a:cubicBezTo>
                  <a:pt x="56310" y="7947"/>
                  <a:pt x="57045" y="8681"/>
                  <a:pt x="57045" y="9575"/>
                </a:cubicBezTo>
                <a:lnTo>
                  <a:pt x="57045" y="12244"/>
                </a:lnTo>
                <a:cubicBezTo>
                  <a:pt x="57045" y="12869"/>
                  <a:pt x="57559" y="13395"/>
                  <a:pt x="58196" y="13395"/>
                </a:cubicBezTo>
                <a:cubicBezTo>
                  <a:pt x="58820" y="13395"/>
                  <a:pt x="59334" y="12869"/>
                  <a:pt x="59334" y="12244"/>
                </a:cubicBezTo>
                <a:lnTo>
                  <a:pt x="59334" y="9575"/>
                </a:lnTo>
                <a:cubicBezTo>
                  <a:pt x="59334" y="7408"/>
                  <a:pt x="57583" y="5645"/>
                  <a:pt x="55404" y="5645"/>
                </a:cubicBezTo>
                <a:lnTo>
                  <a:pt x="54743" y="5645"/>
                </a:lnTo>
                <a:lnTo>
                  <a:pt x="54743" y="2535"/>
                </a:lnTo>
                <a:cubicBezTo>
                  <a:pt x="54743" y="1127"/>
                  <a:pt x="53616" y="0"/>
                  <a:pt x="52208" y="0"/>
                </a:cubicBezTo>
                <a:lnTo>
                  <a:pt x="44764" y="0"/>
                </a:lnTo>
                <a:cubicBezTo>
                  <a:pt x="43356" y="0"/>
                  <a:pt x="42229" y="1127"/>
                  <a:pt x="42229" y="2535"/>
                </a:cubicBezTo>
                <a:lnTo>
                  <a:pt x="42229" y="5645"/>
                </a:lnTo>
                <a:lnTo>
                  <a:pt x="36132" y="5645"/>
                </a:lnTo>
                <a:lnTo>
                  <a:pt x="36132" y="2535"/>
                </a:lnTo>
                <a:cubicBezTo>
                  <a:pt x="36132" y="1127"/>
                  <a:pt x="35006" y="0"/>
                  <a:pt x="33597" y="0"/>
                </a:cubicBezTo>
                <a:close/>
              </a:path>
            </a:pathLst>
          </a:custGeom>
          <a:solidFill>
            <a:srgbClr val="61AE46"/>
          </a:solidFill>
          <a:ln>
            <a:solidFill>
              <a:srgbClr val="61AE4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7" name="Google Shape;3527;p39"/>
          <p:cNvSpPr/>
          <p:nvPr/>
        </p:nvSpPr>
        <p:spPr>
          <a:xfrm>
            <a:off x="2945995" y="1461038"/>
            <a:ext cx="369148" cy="229847"/>
          </a:xfrm>
          <a:custGeom>
            <a:avLst/>
            <a:gdLst/>
            <a:ahLst/>
            <a:cxnLst/>
            <a:rect l="l" t="t" r="r" b="b"/>
            <a:pathLst>
              <a:path w="40333" h="25113" extrusionOk="0">
                <a:moveTo>
                  <a:pt x="14559" y="2290"/>
                </a:moveTo>
                <a:cubicBezTo>
                  <a:pt x="14694" y="2290"/>
                  <a:pt x="14804" y="2400"/>
                  <a:pt x="14804" y="2535"/>
                </a:cubicBezTo>
                <a:lnTo>
                  <a:pt x="14804" y="5644"/>
                </a:lnTo>
                <a:lnTo>
                  <a:pt x="6870" y="5644"/>
                </a:lnTo>
                <a:lnTo>
                  <a:pt x="6870" y="2535"/>
                </a:lnTo>
                <a:cubicBezTo>
                  <a:pt x="6882" y="2412"/>
                  <a:pt x="6980" y="2290"/>
                  <a:pt x="7127" y="2290"/>
                </a:cubicBezTo>
                <a:close/>
                <a:moveTo>
                  <a:pt x="33170" y="2290"/>
                </a:moveTo>
                <a:cubicBezTo>
                  <a:pt x="33304" y="2290"/>
                  <a:pt x="33415" y="2400"/>
                  <a:pt x="33415" y="2535"/>
                </a:cubicBezTo>
                <a:lnTo>
                  <a:pt x="33415" y="5644"/>
                </a:lnTo>
                <a:lnTo>
                  <a:pt x="25481" y="5644"/>
                </a:lnTo>
                <a:lnTo>
                  <a:pt x="25481" y="2535"/>
                </a:lnTo>
                <a:cubicBezTo>
                  <a:pt x="25493" y="2412"/>
                  <a:pt x="25591" y="2290"/>
                  <a:pt x="25738" y="2290"/>
                </a:cubicBezTo>
                <a:close/>
                <a:moveTo>
                  <a:pt x="7139" y="0"/>
                </a:moveTo>
                <a:cubicBezTo>
                  <a:pt x="5731" y="0"/>
                  <a:pt x="4592" y="1126"/>
                  <a:pt x="4592" y="2535"/>
                </a:cubicBezTo>
                <a:lnTo>
                  <a:pt x="4592" y="5644"/>
                </a:lnTo>
                <a:lnTo>
                  <a:pt x="3943" y="5644"/>
                </a:lnTo>
                <a:cubicBezTo>
                  <a:pt x="1764" y="5644"/>
                  <a:pt x="1" y="7408"/>
                  <a:pt x="1" y="9575"/>
                </a:cubicBezTo>
                <a:lnTo>
                  <a:pt x="1" y="22578"/>
                </a:lnTo>
                <a:lnTo>
                  <a:pt x="1" y="23961"/>
                </a:lnTo>
                <a:cubicBezTo>
                  <a:pt x="1" y="24598"/>
                  <a:pt x="527" y="25112"/>
                  <a:pt x="1152" y="25112"/>
                </a:cubicBezTo>
                <a:lnTo>
                  <a:pt x="39292" y="25112"/>
                </a:lnTo>
                <a:cubicBezTo>
                  <a:pt x="39879" y="25063"/>
                  <a:pt x="40332" y="24561"/>
                  <a:pt x="40332" y="23961"/>
                </a:cubicBezTo>
                <a:lnTo>
                  <a:pt x="40332" y="17399"/>
                </a:lnTo>
                <a:cubicBezTo>
                  <a:pt x="40320" y="16774"/>
                  <a:pt x="39794" y="16248"/>
                  <a:pt x="39169" y="16248"/>
                </a:cubicBezTo>
                <a:cubicBezTo>
                  <a:pt x="38545" y="16248"/>
                  <a:pt x="38018" y="16774"/>
                  <a:pt x="38018" y="17399"/>
                </a:cubicBezTo>
                <a:lnTo>
                  <a:pt x="38018" y="22578"/>
                </a:lnTo>
                <a:cubicBezTo>
                  <a:pt x="38018" y="22700"/>
                  <a:pt x="37933" y="22786"/>
                  <a:pt x="37822" y="22823"/>
                </a:cubicBezTo>
                <a:lnTo>
                  <a:pt x="2486" y="22823"/>
                </a:lnTo>
                <a:cubicBezTo>
                  <a:pt x="2376" y="22798"/>
                  <a:pt x="2290" y="22700"/>
                  <a:pt x="2290" y="22578"/>
                </a:cubicBezTo>
                <a:lnTo>
                  <a:pt x="2290" y="9575"/>
                </a:lnTo>
                <a:cubicBezTo>
                  <a:pt x="2290" y="8669"/>
                  <a:pt x="3025" y="7946"/>
                  <a:pt x="3919" y="7946"/>
                </a:cubicBezTo>
                <a:lnTo>
                  <a:pt x="36390" y="7946"/>
                </a:lnTo>
                <a:cubicBezTo>
                  <a:pt x="37284" y="7946"/>
                  <a:pt x="38018" y="8681"/>
                  <a:pt x="38018" y="9575"/>
                </a:cubicBezTo>
                <a:lnTo>
                  <a:pt x="38018" y="12244"/>
                </a:lnTo>
                <a:cubicBezTo>
                  <a:pt x="38018" y="12868"/>
                  <a:pt x="38545" y="13395"/>
                  <a:pt x="39169" y="13395"/>
                </a:cubicBezTo>
                <a:cubicBezTo>
                  <a:pt x="39794" y="13395"/>
                  <a:pt x="40320" y="12868"/>
                  <a:pt x="40320" y="12244"/>
                </a:cubicBezTo>
                <a:lnTo>
                  <a:pt x="40320" y="9575"/>
                </a:lnTo>
                <a:cubicBezTo>
                  <a:pt x="40320" y="7408"/>
                  <a:pt x="38557" y="5644"/>
                  <a:pt x="36390" y="5644"/>
                </a:cubicBezTo>
                <a:lnTo>
                  <a:pt x="35729" y="5644"/>
                </a:lnTo>
                <a:lnTo>
                  <a:pt x="35729" y="2535"/>
                </a:lnTo>
                <a:cubicBezTo>
                  <a:pt x="35729" y="1126"/>
                  <a:pt x="34590" y="0"/>
                  <a:pt x="33182" y="0"/>
                </a:cubicBezTo>
                <a:lnTo>
                  <a:pt x="25750" y="0"/>
                </a:lnTo>
                <a:cubicBezTo>
                  <a:pt x="24342" y="0"/>
                  <a:pt x="23203" y="1126"/>
                  <a:pt x="23203" y="2535"/>
                </a:cubicBezTo>
                <a:lnTo>
                  <a:pt x="23203" y="5644"/>
                </a:lnTo>
                <a:lnTo>
                  <a:pt x="17118" y="5644"/>
                </a:lnTo>
                <a:lnTo>
                  <a:pt x="17118" y="2535"/>
                </a:lnTo>
                <a:cubicBezTo>
                  <a:pt x="17118" y="1126"/>
                  <a:pt x="15979" y="0"/>
                  <a:pt x="14571" y="0"/>
                </a:cubicBezTo>
                <a:close/>
              </a:path>
            </a:pathLst>
          </a:custGeom>
          <a:solidFill>
            <a:srgbClr val="61AE46"/>
          </a:solidFill>
          <a:ln>
            <a:solidFill>
              <a:srgbClr val="61AE4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28" name="Google Shape;3528;p39"/>
          <p:cNvSpPr/>
          <p:nvPr/>
        </p:nvSpPr>
        <p:spPr>
          <a:xfrm>
            <a:off x="5560026" y="1469664"/>
            <a:ext cx="717437" cy="212594"/>
          </a:xfrm>
          <a:custGeom>
            <a:avLst/>
            <a:gdLst/>
            <a:ahLst/>
            <a:cxnLst/>
            <a:rect l="l" t="t" r="r" b="b"/>
            <a:pathLst>
              <a:path w="78387" h="23228" extrusionOk="0">
                <a:moveTo>
                  <a:pt x="14767" y="2290"/>
                </a:moveTo>
                <a:cubicBezTo>
                  <a:pt x="14902" y="2290"/>
                  <a:pt x="15012" y="2400"/>
                  <a:pt x="15012" y="2535"/>
                </a:cubicBezTo>
                <a:lnTo>
                  <a:pt x="15012" y="4678"/>
                </a:lnTo>
                <a:lnTo>
                  <a:pt x="7078" y="4678"/>
                </a:lnTo>
                <a:lnTo>
                  <a:pt x="7078" y="2535"/>
                </a:lnTo>
                <a:cubicBezTo>
                  <a:pt x="7078" y="2400"/>
                  <a:pt x="7188" y="2290"/>
                  <a:pt x="7323" y="2290"/>
                </a:cubicBezTo>
                <a:close/>
                <a:moveTo>
                  <a:pt x="33378" y="2290"/>
                </a:moveTo>
                <a:cubicBezTo>
                  <a:pt x="33513" y="2290"/>
                  <a:pt x="33623" y="2400"/>
                  <a:pt x="33623" y="2535"/>
                </a:cubicBezTo>
                <a:lnTo>
                  <a:pt x="33623" y="4678"/>
                </a:lnTo>
                <a:lnTo>
                  <a:pt x="25689" y="4678"/>
                </a:lnTo>
                <a:lnTo>
                  <a:pt x="25689" y="2535"/>
                </a:lnTo>
                <a:cubicBezTo>
                  <a:pt x="25689" y="2400"/>
                  <a:pt x="25799" y="2290"/>
                  <a:pt x="25934" y="2290"/>
                </a:cubicBezTo>
                <a:close/>
                <a:moveTo>
                  <a:pt x="52638" y="2290"/>
                </a:moveTo>
                <a:cubicBezTo>
                  <a:pt x="52785" y="2290"/>
                  <a:pt x="52883" y="2400"/>
                  <a:pt x="52883" y="2535"/>
                </a:cubicBezTo>
                <a:lnTo>
                  <a:pt x="52883" y="4678"/>
                </a:lnTo>
                <a:lnTo>
                  <a:pt x="44961" y="4678"/>
                </a:lnTo>
                <a:lnTo>
                  <a:pt x="44961" y="2535"/>
                </a:lnTo>
                <a:cubicBezTo>
                  <a:pt x="44961" y="2400"/>
                  <a:pt x="45071" y="2290"/>
                  <a:pt x="45206" y="2290"/>
                </a:cubicBezTo>
                <a:close/>
                <a:moveTo>
                  <a:pt x="71249" y="2290"/>
                </a:moveTo>
                <a:cubicBezTo>
                  <a:pt x="71396" y="2290"/>
                  <a:pt x="71494" y="2400"/>
                  <a:pt x="71494" y="2535"/>
                </a:cubicBezTo>
                <a:lnTo>
                  <a:pt x="71494" y="4678"/>
                </a:lnTo>
                <a:lnTo>
                  <a:pt x="63572" y="4678"/>
                </a:lnTo>
                <a:lnTo>
                  <a:pt x="63572" y="2535"/>
                </a:lnTo>
                <a:cubicBezTo>
                  <a:pt x="63572" y="2400"/>
                  <a:pt x="63682" y="2290"/>
                  <a:pt x="63817" y="2290"/>
                </a:cubicBezTo>
                <a:close/>
                <a:moveTo>
                  <a:pt x="36500" y="6992"/>
                </a:moveTo>
                <a:cubicBezTo>
                  <a:pt x="37357" y="7041"/>
                  <a:pt x="38043" y="7763"/>
                  <a:pt x="38043" y="8633"/>
                </a:cubicBezTo>
                <a:lnTo>
                  <a:pt x="38043" y="20705"/>
                </a:lnTo>
                <a:cubicBezTo>
                  <a:pt x="38043" y="20840"/>
                  <a:pt x="37933" y="20950"/>
                  <a:pt x="37798" y="20950"/>
                </a:cubicBezTo>
                <a:lnTo>
                  <a:pt x="2548" y="20950"/>
                </a:lnTo>
                <a:cubicBezTo>
                  <a:pt x="2413" y="20950"/>
                  <a:pt x="2303" y="20840"/>
                  <a:pt x="2303" y="20705"/>
                </a:cubicBezTo>
                <a:lnTo>
                  <a:pt x="2303" y="8633"/>
                </a:lnTo>
                <a:cubicBezTo>
                  <a:pt x="2303" y="7727"/>
                  <a:pt x="3037" y="6992"/>
                  <a:pt x="3944" y="6992"/>
                </a:cubicBezTo>
                <a:close/>
                <a:moveTo>
                  <a:pt x="7323" y="1"/>
                </a:moveTo>
                <a:cubicBezTo>
                  <a:pt x="5915" y="1"/>
                  <a:pt x="4788" y="1127"/>
                  <a:pt x="4788" y="2535"/>
                </a:cubicBezTo>
                <a:lnTo>
                  <a:pt x="4788" y="4678"/>
                </a:lnTo>
                <a:lnTo>
                  <a:pt x="3944" y="4678"/>
                </a:lnTo>
                <a:cubicBezTo>
                  <a:pt x="1764" y="4678"/>
                  <a:pt x="1" y="6441"/>
                  <a:pt x="1" y="8620"/>
                </a:cubicBezTo>
                <a:lnTo>
                  <a:pt x="1" y="20693"/>
                </a:lnTo>
                <a:cubicBezTo>
                  <a:pt x="1" y="22101"/>
                  <a:pt x="1140" y="23227"/>
                  <a:pt x="2548" y="23227"/>
                </a:cubicBezTo>
                <a:lnTo>
                  <a:pt x="37798" y="23227"/>
                </a:lnTo>
                <a:cubicBezTo>
                  <a:pt x="38312" y="23227"/>
                  <a:pt x="38790" y="23080"/>
                  <a:pt x="39194" y="22823"/>
                </a:cubicBezTo>
                <a:cubicBezTo>
                  <a:pt x="39586" y="23080"/>
                  <a:pt x="40063" y="23227"/>
                  <a:pt x="40578" y="23227"/>
                </a:cubicBezTo>
                <a:lnTo>
                  <a:pt x="46051" y="23227"/>
                </a:lnTo>
                <a:cubicBezTo>
                  <a:pt x="46675" y="23227"/>
                  <a:pt x="47189" y="22713"/>
                  <a:pt x="47189" y="22089"/>
                </a:cubicBezTo>
                <a:cubicBezTo>
                  <a:pt x="47189" y="21452"/>
                  <a:pt x="46675" y="20938"/>
                  <a:pt x="46051" y="20938"/>
                </a:cubicBezTo>
                <a:lnTo>
                  <a:pt x="40578" y="20938"/>
                </a:lnTo>
                <a:cubicBezTo>
                  <a:pt x="40443" y="20938"/>
                  <a:pt x="40333" y="20828"/>
                  <a:pt x="40333" y="20693"/>
                </a:cubicBezTo>
                <a:lnTo>
                  <a:pt x="40333" y="8620"/>
                </a:lnTo>
                <a:cubicBezTo>
                  <a:pt x="40333" y="7739"/>
                  <a:pt x="41031" y="7029"/>
                  <a:pt x="41888" y="6980"/>
                </a:cubicBezTo>
                <a:lnTo>
                  <a:pt x="74432" y="6980"/>
                </a:lnTo>
                <a:cubicBezTo>
                  <a:pt x="75338" y="6980"/>
                  <a:pt x="76073" y="7714"/>
                  <a:pt x="76073" y="8620"/>
                </a:cubicBezTo>
                <a:lnTo>
                  <a:pt x="76073" y="20693"/>
                </a:lnTo>
                <a:cubicBezTo>
                  <a:pt x="76073" y="20828"/>
                  <a:pt x="75963" y="20938"/>
                  <a:pt x="75828" y="20938"/>
                </a:cubicBezTo>
                <a:lnTo>
                  <a:pt x="51218" y="20938"/>
                </a:lnTo>
                <a:cubicBezTo>
                  <a:pt x="50593" y="20938"/>
                  <a:pt x="50067" y="21452"/>
                  <a:pt x="50067" y="22089"/>
                </a:cubicBezTo>
                <a:cubicBezTo>
                  <a:pt x="50067" y="22713"/>
                  <a:pt x="50593" y="23227"/>
                  <a:pt x="51218" y="23227"/>
                </a:cubicBezTo>
                <a:lnTo>
                  <a:pt x="75840" y="23227"/>
                </a:lnTo>
                <a:cubicBezTo>
                  <a:pt x="77248" y="23227"/>
                  <a:pt x="78387" y="22101"/>
                  <a:pt x="78387" y="20693"/>
                </a:cubicBezTo>
                <a:lnTo>
                  <a:pt x="78387" y="8620"/>
                </a:lnTo>
                <a:cubicBezTo>
                  <a:pt x="78387" y="6453"/>
                  <a:pt x="76612" y="4678"/>
                  <a:pt x="74432" y="4678"/>
                </a:cubicBezTo>
                <a:lnTo>
                  <a:pt x="73795" y="4678"/>
                </a:lnTo>
                <a:lnTo>
                  <a:pt x="73795" y="2535"/>
                </a:lnTo>
                <a:cubicBezTo>
                  <a:pt x="73795" y="1127"/>
                  <a:pt x="72657" y="1"/>
                  <a:pt x="71249" y="1"/>
                </a:cubicBezTo>
                <a:lnTo>
                  <a:pt x="63817" y="1"/>
                </a:lnTo>
                <a:cubicBezTo>
                  <a:pt x="62409" y="1"/>
                  <a:pt x="61270" y="1127"/>
                  <a:pt x="61270" y="2535"/>
                </a:cubicBezTo>
                <a:lnTo>
                  <a:pt x="61270" y="4678"/>
                </a:lnTo>
                <a:lnTo>
                  <a:pt x="55185" y="4678"/>
                </a:lnTo>
                <a:lnTo>
                  <a:pt x="55185" y="2535"/>
                </a:lnTo>
                <a:cubicBezTo>
                  <a:pt x="55185" y="1127"/>
                  <a:pt x="54046" y="1"/>
                  <a:pt x="52638" y="1"/>
                </a:cubicBezTo>
                <a:lnTo>
                  <a:pt x="45206" y="1"/>
                </a:lnTo>
                <a:cubicBezTo>
                  <a:pt x="43798" y="1"/>
                  <a:pt x="42659" y="1127"/>
                  <a:pt x="42659" y="2535"/>
                </a:cubicBezTo>
                <a:lnTo>
                  <a:pt x="42659" y="4678"/>
                </a:lnTo>
                <a:lnTo>
                  <a:pt x="35913" y="4678"/>
                </a:lnTo>
                <a:lnTo>
                  <a:pt x="35913" y="2535"/>
                </a:lnTo>
                <a:cubicBezTo>
                  <a:pt x="35913" y="1127"/>
                  <a:pt x="34786" y="1"/>
                  <a:pt x="33378" y="1"/>
                </a:cubicBezTo>
                <a:lnTo>
                  <a:pt x="25934" y="1"/>
                </a:lnTo>
                <a:cubicBezTo>
                  <a:pt x="24526" y="1"/>
                  <a:pt x="23399" y="1127"/>
                  <a:pt x="23399" y="2535"/>
                </a:cubicBezTo>
                <a:lnTo>
                  <a:pt x="23399" y="4678"/>
                </a:lnTo>
                <a:lnTo>
                  <a:pt x="17302" y="4678"/>
                </a:lnTo>
                <a:lnTo>
                  <a:pt x="17302" y="2535"/>
                </a:lnTo>
                <a:cubicBezTo>
                  <a:pt x="17302" y="1127"/>
                  <a:pt x="16175" y="1"/>
                  <a:pt x="14767" y="1"/>
                </a:cubicBezTo>
                <a:close/>
              </a:path>
            </a:pathLst>
          </a:custGeom>
          <a:solidFill>
            <a:srgbClr val="61AE46"/>
          </a:solidFill>
          <a:ln>
            <a:solidFill>
              <a:srgbClr val="61AE4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39"/>
          <p:cNvSpPr/>
          <p:nvPr/>
        </p:nvSpPr>
        <p:spPr>
          <a:xfrm>
            <a:off x="5654603" y="3241764"/>
            <a:ext cx="717657" cy="367574"/>
          </a:xfrm>
          <a:custGeom>
            <a:avLst/>
            <a:gdLst/>
            <a:ahLst/>
            <a:cxnLst/>
            <a:rect l="l" t="t" r="r" b="b"/>
            <a:pathLst>
              <a:path w="78411" h="40161" extrusionOk="0">
                <a:moveTo>
                  <a:pt x="14032" y="2290"/>
                </a:moveTo>
                <a:cubicBezTo>
                  <a:pt x="14167" y="2290"/>
                  <a:pt x="14277" y="2400"/>
                  <a:pt x="14277" y="2535"/>
                </a:cubicBezTo>
                <a:lnTo>
                  <a:pt x="14277" y="5339"/>
                </a:lnTo>
                <a:lnTo>
                  <a:pt x="6343" y="5339"/>
                </a:lnTo>
                <a:lnTo>
                  <a:pt x="6355" y="2535"/>
                </a:lnTo>
                <a:cubicBezTo>
                  <a:pt x="6355" y="2400"/>
                  <a:pt x="6453" y="2290"/>
                  <a:pt x="6588" y="2290"/>
                </a:cubicBezTo>
                <a:close/>
                <a:moveTo>
                  <a:pt x="51915" y="2290"/>
                </a:moveTo>
                <a:cubicBezTo>
                  <a:pt x="52050" y="2290"/>
                  <a:pt x="52160" y="2400"/>
                  <a:pt x="52160" y="2535"/>
                </a:cubicBezTo>
                <a:lnTo>
                  <a:pt x="52160" y="5339"/>
                </a:lnTo>
                <a:lnTo>
                  <a:pt x="44226" y="5339"/>
                </a:lnTo>
                <a:lnTo>
                  <a:pt x="44226" y="2535"/>
                </a:lnTo>
                <a:cubicBezTo>
                  <a:pt x="44226" y="2400"/>
                  <a:pt x="44336" y="2290"/>
                  <a:pt x="44471" y="2290"/>
                </a:cubicBezTo>
                <a:close/>
                <a:moveTo>
                  <a:pt x="70526" y="2290"/>
                </a:moveTo>
                <a:cubicBezTo>
                  <a:pt x="70660" y="2290"/>
                  <a:pt x="70771" y="2400"/>
                  <a:pt x="70771" y="2535"/>
                </a:cubicBezTo>
                <a:lnTo>
                  <a:pt x="70771" y="5339"/>
                </a:lnTo>
                <a:lnTo>
                  <a:pt x="62837" y="5339"/>
                </a:lnTo>
                <a:lnTo>
                  <a:pt x="62837" y="2535"/>
                </a:lnTo>
                <a:cubicBezTo>
                  <a:pt x="62837" y="2400"/>
                  <a:pt x="62947" y="2290"/>
                  <a:pt x="63081" y="2290"/>
                </a:cubicBezTo>
                <a:close/>
                <a:moveTo>
                  <a:pt x="32631" y="2290"/>
                </a:moveTo>
                <a:cubicBezTo>
                  <a:pt x="32765" y="2290"/>
                  <a:pt x="32875" y="2400"/>
                  <a:pt x="32875" y="2535"/>
                </a:cubicBezTo>
                <a:lnTo>
                  <a:pt x="32875" y="5339"/>
                </a:lnTo>
                <a:lnTo>
                  <a:pt x="32349" y="5339"/>
                </a:lnTo>
                <a:cubicBezTo>
                  <a:pt x="31725" y="5339"/>
                  <a:pt x="31198" y="5853"/>
                  <a:pt x="31198" y="6490"/>
                </a:cubicBezTo>
                <a:cubicBezTo>
                  <a:pt x="31198" y="7114"/>
                  <a:pt x="31725" y="7629"/>
                  <a:pt x="32349" y="7629"/>
                </a:cubicBezTo>
                <a:lnTo>
                  <a:pt x="37810" y="7629"/>
                </a:lnTo>
                <a:cubicBezTo>
                  <a:pt x="37957" y="7629"/>
                  <a:pt x="38055" y="7739"/>
                  <a:pt x="38055" y="7874"/>
                </a:cubicBezTo>
                <a:lnTo>
                  <a:pt x="38055" y="19958"/>
                </a:lnTo>
                <a:cubicBezTo>
                  <a:pt x="38055" y="20828"/>
                  <a:pt x="37369" y="21550"/>
                  <a:pt x="36512" y="21587"/>
                </a:cubicBezTo>
                <a:lnTo>
                  <a:pt x="3955" y="21587"/>
                </a:lnTo>
                <a:cubicBezTo>
                  <a:pt x="3061" y="21587"/>
                  <a:pt x="2327" y="20852"/>
                  <a:pt x="2327" y="19958"/>
                </a:cubicBezTo>
                <a:lnTo>
                  <a:pt x="2327" y="7874"/>
                </a:lnTo>
                <a:lnTo>
                  <a:pt x="2339" y="7874"/>
                </a:lnTo>
                <a:cubicBezTo>
                  <a:pt x="2339" y="7739"/>
                  <a:pt x="2449" y="7629"/>
                  <a:pt x="2584" y="7629"/>
                </a:cubicBezTo>
                <a:lnTo>
                  <a:pt x="27207" y="7629"/>
                </a:lnTo>
                <a:cubicBezTo>
                  <a:pt x="27843" y="7629"/>
                  <a:pt x="28357" y="7114"/>
                  <a:pt x="28357" y="6490"/>
                </a:cubicBezTo>
                <a:cubicBezTo>
                  <a:pt x="28357" y="5853"/>
                  <a:pt x="27843" y="5339"/>
                  <a:pt x="27207" y="5339"/>
                </a:cubicBezTo>
                <a:lnTo>
                  <a:pt x="24941" y="5339"/>
                </a:lnTo>
                <a:lnTo>
                  <a:pt x="24941" y="2535"/>
                </a:lnTo>
                <a:cubicBezTo>
                  <a:pt x="24941" y="2400"/>
                  <a:pt x="25052" y="2290"/>
                  <a:pt x="25186" y="2290"/>
                </a:cubicBezTo>
                <a:close/>
                <a:moveTo>
                  <a:pt x="75876" y="7629"/>
                </a:moveTo>
                <a:cubicBezTo>
                  <a:pt x="76023" y="7629"/>
                  <a:pt x="76121" y="7739"/>
                  <a:pt x="76121" y="7874"/>
                </a:cubicBezTo>
                <a:lnTo>
                  <a:pt x="76121" y="19958"/>
                </a:lnTo>
                <a:cubicBezTo>
                  <a:pt x="76121" y="20852"/>
                  <a:pt x="75387" y="21587"/>
                  <a:pt x="74481" y="21587"/>
                </a:cubicBezTo>
                <a:lnTo>
                  <a:pt x="41936" y="21587"/>
                </a:lnTo>
                <a:cubicBezTo>
                  <a:pt x="41079" y="21550"/>
                  <a:pt x="40381" y="20828"/>
                  <a:pt x="40381" y="19958"/>
                </a:cubicBezTo>
                <a:lnTo>
                  <a:pt x="40381" y="7874"/>
                </a:lnTo>
                <a:lnTo>
                  <a:pt x="40393" y="7874"/>
                </a:lnTo>
                <a:cubicBezTo>
                  <a:pt x="40393" y="7739"/>
                  <a:pt x="40491" y="7629"/>
                  <a:pt x="40638" y="7629"/>
                </a:cubicBezTo>
                <a:close/>
                <a:moveTo>
                  <a:pt x="36475" y="23889"/>
                </a:moveTo>
                <a:cubicBezTo>
                  <a:pt x="37332" y="23925"/>
                  <a:pt x="38018" y="24648"/>
                  <a:pt x="38018" y="25529"/>
                </a:cubicBezTo>
                <a:lnTo>
                  <a:pt x="38018" y="37614"/>
                </a:lnTo>
                <a:cubicBezTo>
                  <a:pt x="38018" y="37749"/>
                  <a:pt x="37908" y="37859"/>
                  <a:pt x="37773" y="37859"/>
                </a:cubicBezTo>
                <a:lnTo>
                  <a:pt x="2523" y="37859"/>
                </a:lnTo>
                <a:cubicBezTo>
                  <a:pt x="2388" y="37859"/>
                  <a:pt x="2278" y="37749"/>
                  <a:pt x="2278" y="37614"/>
                </a:cubicBezTo>
                <a:lnTo>
                  <a:pt x="2278" y="25529"/>
                </a:lnTo>
                <a:cubicBezTo>
                  <a:pt x="2278" y="24623"/>
                  <a:pt x="3012" y="23889"/>
                  <a:pt x="3918" y="23889"/>
                </a:cubicBezTo>
                <a:close/>
                <a:moveTo>
                  <a:pt x="6600" y="1"/>
                </a:moveTo>
                <a:cubicBezTo>
                  <a:pt x="5192" y="1"/>
                  <a:pt x="4053" y="1127"/>
                  <a:pt x="4053" y="2535"/>
                </a:cubicBezTo>
                <a:lnTo>
                  <a:pt x="4053" y="5339"/>
                </a:lnTo>
                <a:lnTo>
                  <a:pt x="2596" y="5339"/>
                </a:lnTo>
                <a:cubicBezTo>
                  <a:pt x="1188" y="5339"/>
                  <a:pt x="62" y="6465"/>
                  <a:pt x="62" y="7874"/>
                </a:cubicBezTo>
                <a:lnTo>
                  <a:pt x="62" y="19958"/>
                </a:lnTo>
                <a:cubicBezTo>
                  <a:pt x="62" y="21024"/>
                  <a:pt x="490" y="22003"/>
                  <a:pt x="1188" y="22713"/>
                </a:cubicBezTo>
                <a:cubicBezTo>
                  <a:pt x="453" y="23423"/>
                  <a:pt x="0" y="24427"/>
                  <a:pt x="0" y="25529"/>
                </a:cubicBezTo>
                <a:lnTo>
                  <a:pt x="0" y="37614"/>
                </a:lnTo>
                <a:cubicBezTo>
                  <a:pt x="0" y="39022"/>
                  <a:pt x="1127" y="40161"/>
                  <a:pt x="2535" y="40161"/>
                </a:cubicBezTo>
                <a:lnTo>
                  <a:pt x="37785" y="40161"/>
                </a:lnTo>
                <a:cubicBezTo>
                  <a:pt x="38312" y="40161"/>
                  <a:pt x="38777" y="40002"/>
                  <a:pt x="39181" y="39745"/>
                </a:cubicBezTo>
                <a:cubicBezTo>
                  <a:pt x="39573" y="40002"/>
                  <a:pt x="40050" y="40161"/>
                  <a:pt x="40577" y="40161"/>
                </a:cubicBezTo>
                <a:lnTo>
                  <a:pt x="46038" y="40161"/>
                </a:lnTo>
                <a:cubicBezTo>
                  <a:pt x="46662" y="40161"/>
                  <a:pt x="47189" y="39634"/>
                  <a:pt x="47189" y="39010"/>
                </a:cubicBezTo>
                <a:cubicBezTo>
                  <a:pt x="47189" y="38385"/>
                  <a:pt x="46662" y="37859"/>
                  <a:pt x="46038" y="37859"/>
                </a:cubicBezTo>
                <a:lnTo>
                  <a:pt x="40577" y="37859"/>
                </a:lnTo>
                <a:cubicBezTo>
                  <a:pt x="40430" y="37859"/>
                  <a:pt x="40332" y="37749"/>
                  <a:pt x="40332" y="37614"/>
                </a:cubicBezTo>
                <a:lnTo>
                  <a:pt x="40332" y="25529"/>
                </a:lnTo>
                <a:cubicBezTo>
                  <a:pt x="40332" y="24648"/>
                  <a:pt x="41018" y="23938"/>
                  <a:pt x="41875" y="23889"/>
                </a:cubicBezTo>
                <a:lnTo>
                  <a:pt x="74432" y="23889"/>
                </a:lnTo>
                <a:cubicBezTo>
                  <a:pt x="75325" y="23889"/>
                  <a:pt x="76060" y="24623"/>
                  <a:pt x="76060" y="25529"/>
                </a:cubicBezTo>
                <a:lnTo>
                  <a:pt x="76060" y="37614"/>
                </a:lnTo>
                <a:cubicBezTo>
                  <a:pt x="76060" y="37749"/>
                  <a:pt x="75962" y="37859"/>
                  <a:pt x="75815" y="37859"/>
                </a:cubicBezTo>
                <a:lnTo>
                  <a:pt x="51192" y="37859"/>
                </a:lnTo>
                <a:cubicBezTo>
                  <a:pt x="50568" y="37859"/>
                  <a:pt x="50042" y="38385"/>
                  <a:pt x="50042" y="39010"/>
                </a:cubicBezTo>
                <a:cubicBezTo>
                  <a:pt x="50042" y="39634"/>
                  <a:pt x="50568" y="40161"/>
                  <a:pt x="51192" y="40161"/>
                </a:cubicBezTo>
                <a:lnTo>
                  <a:pt x="75815" y="40161"/>
                </a:lnTo>
                <a:cubicBezTo>
                  <a:pt x="77223" y="40161"/>
                  <a:pt x="78362" y="39022"/>
                  <a:pt x="78362" y="37614"/>
                </a:cubicBezTo>
                <a:lnTo>
                  <a:pt x="78362" y="25529"/>
                </a:lnTo>
                <a:cubicBezTo>
                  <a:pt x="78362" y="24452"/>
                  <a:pt x="77933" y="23472"/>
                  <a:pt x="77223" y="22774"/>
                </a:cubicBezTo>
                <a:cubicBezTo>
                  <a:pt x="77946" y="22052"/>
                  <a:pt x="78411" y="21048"/>
                  <a:pt x="78411" y="19958"/>
                </a:cubicBezTo>
                <a:lnTo>
                  <a:pt x="78411" y="7874"/>
                </a:lnTo>
                <a:cubicBezTo>
                  <a:pt x="78411" y="6465"/>
                  <a:pt x="77272" y="5339"/>
                  <a:pt x="75864" y="5339"/>
                </a:cubicBezTo>
                <a:lnTo>
                  <a:pt x="73060" y="5339"/>
                </a:lnTo>
                <a:lnTo>
                  <a:pt x="73060" y="2535"/>
                </a:lnTo>
                <a:cubicBezTo>
                  <a:pt x="73060" y="1127"/>
                  <a:pt x="71934" y="1"/>
                  <a:pt x="70526" y="1"/>
                </a:cubicBezTo>
                <a:lnTo>
                  <a:pt x="63081" y="1"/>
                </a:lnTo>
                <a:cubicBezTo>
                  <a:pt x="61673" y="1"/>
                  <a:pt x="60547" y="1127"/>
                  <a:pt x="60547" y="2535"/>
                </a:cubicBezTo>
                <a:lnTo>
                  <a:pt x="60547" y="5339"/>
                </a:lnTo>
                <a:lnTo>
                  <a:pt x="54449" y="5339"/>
                </a:lnTo>
                <a:lnTo>
                  <a:pt x="54449" y="2535"/>
                </a:lnTo>
                <a:cubicBezTo>
                  <a:pt x="54449" y="1127"/>
                  <a:pt x="53323" y="1"/>
                  <a:pt x="51915" y="1"/>
                </a:cubicBezTo>
                <a:lnTo>
                  <a:pt x="44471" y="1"/>
                </a:lnTo>
                <a:cubicBezTo>
                  <a:pt x="43062" y="1"/>
                  <a:pt x="41936" y="1127"/>
                  <a:pt x="41936" y="2535"/>
                </a:cubicBezTo>
                <a:lnTo>
                  <a:pt x="41936" y="5339"/>
                </a:lnTo>
                <a:lnTo>
                  <a:pt x="40614" y="5339"/>
                </a:lnTo>
                <a:cubicBezTo>
                  <a:pt x="40099" y="5339"/>
                  <a:pt x="39622" y="5486"/>
                  <a:pt x="39230" y="5755"/>
                </a:cubicBezTo>
                <a:cubicBezTo>
                  <a:pt x="38826" y="5486"/>
                  <a:pt x="38349" y="5339"/>
                  <a:pt x="37834" y="5339"/>
                </a:cubicBezTo>
                <a:lnTo>
                  <a:pt x="35190" y="5339"/>
                </a:lnTo>
                <a:lnTo>
                  <a:pt x="35190" y="2535"/>
                </a:lnTo>
                <a:cubicBezTo>
                  <a:pt x="35190" y="1127"/>
                  <a:pt x="34051" y="1"/>
                  <a:pt x="32643" y="1"/>
                </a:cubicBezTo>
                <a:lnTo>
                  <a:pt x="25211" y="1"/>
                </a:lnTo>
                <a:cubicBezTo>
                  <a:pt x="23803" y="1"/>
                  <a:pt x="22664" y="1127"/>
                  <a:pt x="22664" y="2535"/>
                </a:cubicBezTo>
                <a:lnTo>
                  <a:pt x="22664" y="5339"/>
                </a:lnTo>
                <a:lnTo>
                  <a:pt x="16579" y="5339"/>
                </a:lnTo>
                <a:lnTo>
                  <a:pt x="16579" y="2535"/>
                </a:lnTo>
                <a:cubicBezTo>
                  <a:pt x="16579" y="1127"/>
                  <a:pt x="15440" y="1"/>
                  <a:pt x="14032" y="1"/>
                </a:cubicBezTo>
                <a:close/>
              </a:path>
            </a:pathLst>
          </a:custGeom>
          <a:solidFill>
            <a:srgbClr val="61AE46"/>
          </a:solidFill>
          <a:ln>
            <a:solidFill>
              <a:srgbClr val="61AE4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슬라이드 번호 개체 틀 48">
            <a:extLst>
              <a:ext uri="{FF2B5EF4-FFF2-40B4-BE49-F238E27FC236}">
                <a16:creationId xmlns:a16="http://schemas.microsoft.com/office/drawing/2014/main" id="{90089BDA-AE40-485E-AEAB-2F177B90BD9C}"/>
              </a:ext>
            </a:extLst>
          </p:cNvPr>
          <p:cNvSpPr txBox="1">
            <a:spLocks/>
          </p:cNvSpPr>
          <p:nvPr/>
        </p:nvSpPr>
        <p:spPr>
          <a:xfrm>
            <a:off x="6774900" y="4698475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 Sans Black"/>
              <a:buNone/>
              <a:defRPr sz="1600" b="0" i="0" u="none" strike="noStrike" cap="none">
                <a:solidFill>
                  <a:srgbClr val="61AE46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Muli"/>
              <a:buNone/>
              <a:defRPr sz="1600" b="0" i="0" u="none" strike="noStrike" cap="none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algn="r"/>
            <a:fld id="{90D63E1B-8ECC-4A5C-A8D7-07CA31E9CEE5}" type="slidenum">
              <a:rPr lang="ko-KR" altLang="en-US" sz="1200" smtClean="0">
                <a:solidFill>
                  <a:srgbClr val="959697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pPr algn="r"/>
              <a:t>2</a:t>
            </a:fld>
            <a:endParaRPr lang="ko-KR" altLang="en-US" sz="1200" dirty="0">
              <a:solidFill>
                <a:srgbClr val="959697"/>
              </a:solidFill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557;p43">
            <a:extLst>
              <a:ext uri="{FF2B5EF4-FFF2-40B4-BE49-F238E27FC236}">
                <a16:creationId xmlns:a16="http://schemas.microsoft.com/office/drawing/2014/main" id="{EB3A08AE-DAF1-46F0-9463-7741F961C5FB}"/>
              </a:ext>
            </a:extLst>
          </p:cNvPr>
          <p:cNvSpPr txBox="1">
            <a:spLocks/>
          </p:cNvSpPr>
          <p:nvPr/>
        </p:nvSpPr>
        <p:spPr>
          <a:xfrm>
            <a:off x="2977830" y="111948"/>
            <a:ext cx="318834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200" dirty="0">
                <a:solidFill>
                  <a:srgbClr val="61AE46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04. </a:t>
            </a:r>
            <a:r>
              <a:rPr lang="en-US" altLang="ko-KR" sz="3200" dirty="0">
                <a:solidFill>
                  <a:srgbClr val="61AE46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REVIEW</a:t>
            </a:r>
            <a:endParaRPr lang="en" sz="3200" dirty="0">
              <a:solidFill>
                <a:srgbClr val="61AE46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6E86E0-832D-44F6-8777-F44CDFF2C6A1}"/>
              </a:ext>
            </a:extLst>
          </p:cNvPr>
          <p:cNvSpPr txBox="1"/>
          <p:nvPr/>
        </p:nvSpPr>
        <p:spPr>
          <a:xfrm>
            <a:off x="1651000" y="1351280"/>
            <a:ext cx="57810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지금까지는 일러스트 중점과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아기자기한 디자인을 주로 해왔지만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, 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‘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게임 회사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의 맞춰 디자인 콘셉트를 구상하는 게 힘들었습니다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한국 게임 회사 페이지와 해외 게임 회사 페이지 레이아웃을 벤치마킹하여 구상했습니다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endParaRPr lang="en-US" altLang="ko-KR" sz="1200" dirty="0">
              <a:solidFill>
                <a:schemeClr val="bg1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전체적으로 아이템들을 크게 배치하여 게임에 초점이 </a:t>
            </a:r>
            <a:r>
              <a:rPr lang="ko-KR" altLang="en-US" sz="1200" dirty="0" err="1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맞추어질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수 있도록 작업하였습니다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endParaRPr lang="en-US" altLang="ko-KR" sz="1200" dirty="0">
              <a:solidFill>
                <a:schemeClr val="bg1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저는 반응형 페이지를 기획하기에 앞서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반응형 페이지 기준점과 그에 따른 우선순위를 공부하여 들어갔던 것이 완성까지 도달할 수 있었습니다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endParaRPr lang="en-US" altLang="ko-KR" sz="1200" dirty="0">
              <a:solidFill>
                <a:schemeClr val="bg1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이번 프로젝트 중 게임 소개 페이지 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JS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작업을 가장 즐겁게 작업했습니다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쿼리 </a:t>
            </a:r>
            <a:r>
              <a:rPr lang="ko-KR" altLang="en-US" sz="1200" dirty="0" err="1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스트링값을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읽어와서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하나의 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html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파일이 다른 페이지처럼 구현이 가능하다는 것을 학습하여서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객체 지향 프로그래밍 언어에 대해 매력을 다시 한번 느꼈습니다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endParaRPr lang="en-US" altLang="ko-KR" sz="1200" dirty="0">
              <a:solidFill>
                <a:schemeClr val="bg1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감사합니다</a:t>
            </a:r>
            <a:r>
              <a:rPr lang="en-US" altLang="ko-KR" sz="1200" dirty="0">
                <a:solidFill>
                  <a:schemeClr val="bg1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531E7B5E-2AE7-4D12-941A-17F54B43AB2F}"/>
              </a:ext>
            </a:extLst>
          </p:cNvPr>
          <p:cNvSpPr txBox="1">
            <a:spLocks/>
          </p:cNvSpPr>
          <p:nvPr/>
        </p:nvSpPr>
        <p:spPr>
          <a:xfrm>
            <a:off x="35433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90D63E1B-8ECC-4A5C-A8D7-07CA31E9CEE5}" type="slidenum">
              <a:rPr lang="ko-KR" altLang="en-US" smtClean="0"/>
              <a:pPr algn="ctr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516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43"/>
          <p:cNvSpPr txBox="1">
            <a:spLocks noGrp="1"/>
          </p:cNvSpPr>
          <p:nvPr>
            <p:ph type="title" idx="2"/>
          </p:nvPr>
        </p:nvSpPr>
        <p:spPr>
          <a:xfrm>
            <a:off x="3989700" y="2022467"/>
            <a:ext cx="1164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01.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3558" name="Google Shape;3558;p43"/>
          <p:cNvSpPr txBox="1">
            <a:spLocks noGrp="1"/>
          </p:cNvSpPr>
          <p:nvPr>
            <p:ph type="title"/>
          </p:nvPr>
        </p:nvSpPr>
        <p:spPr>
          <a:xfrm>
            <a:off x="1789200" y="2734166"/>
            <a:ext cx="5565600" cy="6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SCHEDULE</a:t>
            </a: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 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1" name="슬라이드 번호 개체 틀 5">
            <a:extLst>
              <a:ext uri="{FF2B5EF4-FFF2-40B4-BE49-F238E27FC236}">
                <a16:creationId xmlns:a16="http://schemas.microsoft.com/office/drawing/2014/main" id="{D84F8008-6333-452A-9536-85679EC68D33}"/>
              </a:ext>
            </a:extLst>
          </p:cNvPr>
          <p:cNvSpPr txBox="1">
            <a:spLocks/>
          </p:cNvSpPr>
          <p:nvPr/>
        </p:nvSpPr>
        <p:spPr>
          <a:xfrm>
            <a:off x="35433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pPr algn="ctr"/>
              <a:t>3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Google Shape;4155;p78"/>
          <p:cNvSpPr txBox="1">
            <a:spLocks noGrp="1"/>
          </p:cNvSpPr>
          <p:nvPr>
            <p:ph type="title"/>
          </p:nvPr>
        </p:nvSpPr>
        <p:spPr>
          <a:xfrm>
            <a:off x="1417200" y="931467"/>
            <a:ext cx="63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61AE46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SCHEDULE</a:t>
            </a:r>
            <a:endParaRPr dirty="0">
              <a:solidFill>
                <a:srgbClr val="61AE46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52326AA-2133-4C8D-B2D4-2E3B707ADC92}"/>
              </a:ext>
            </a:extLst>
          </p:cNvPr>
          <p:cNvGrpSpPr/>
          <p:nvPr/>
        </p:nvGrpSpPr>
        <p:grpSpPr>
          <a:xfrm>
            <a:off x="770345" y="2024352"/>
            <a:ext cx="7603311" cy="1870813"/>
            <a:chOff x="717551" y="2024352"/>
            <a:chExt cx="7603311" cy="187081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B45ED8C-2939-4E75-89BC-ABECC9099B21}"/>
                </a:ext>
              </a:extLst>
            </p:cNvPr>
            <p:cNvGrpSpPr/>
            <p:nvPr/>
          </p:nvGrpSpPr>
          <p:grpSpPr>
            <a:xfrm>
              <a:off x="717551" y="2024352"/>
              <a:ext cx="1522836" cy="1870813"/>
              <a:chOff x="717551" y="2024352"/>
              <a:chExt cx="1522836" cy="1870813"/>
            </a:xfrm>
          </p:grpSpPr>
          <p:grpSp>
            <p:nvGrpSpPr>
              <p:cNvPr id="4165" name="Google Shape;4165;p78"/>
              <p:cNvGrpSpPr/>
              <p:nvPr/>
            </p:nvGrpSpPr>
            <p:grpSpPr>
              <a:xfrm>
                <a:off x="918870" y="2024352"/>
                <a:ext cx="1120199" cy="712705"/>
                <a:chOff x="7110600" y="3248275"/>
                <a:chExt cx="1313400" cy="835625"/>
              </a:xfrm>
            </p:grpSpPr>
            <p:sp>
              <p:nvSpPr>
                <p:cNvPr id="4166" name="Google Shape;4166;p78"/>
                <p:cNvSpPr/>
                <p:nvPr/>
              </p:nvSpPr>
              <p:spPr>
                <a:xfrm>
                  <a:off x="7110600" y="3400800"/>
                  <a:ext cx="1313400" cy="6831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61AE46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algn="ctr"/>
                  <a:r>
                    <a:rPr lang="en-US" altLang="ko-KR" dirty="0">
                      <a:solidFill>
                        <a:schemeClr val="bg1"/>
                      </a:solidFill>
                      <a:latin typeface="a타이틀고딕4" panose="02020600000000000000" pitchFamily="18" charset="-127"/>
                      <a:ea typeface="a타이틀고딕4" panose="02020600000000000000" pitchFamily="18" charset="-127"/>
                      <a:cs typeface="Nunito Sans Black"/>
                      <a:sym typeface="Nunito Sans Black"/>
                    </a:rPr>
                    <a:t>10/25</a:t>
                  </a:r>
                </a:p>
              </p:txBody>
            </p:sp>
            <p:sp>
              <p:nvSpPr>
                <p:cNvPr id="4167" name="Google Shape;4167;p78"/>
                <p:cNvSpPr/>
                <p:nvPr/>
              </p:nvSpPr>
              <p:spPr>
                <a:xfrm>
                  <a:off x="7276525" y="3248275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78"/>
                <p:cNvSpPr/>
                <p:nvPr/>
              </p:nvSpPr>
              <p:spPr>
                <a:xfrm>
                  <a:off x="7876356" y="3248287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F15A50D-E68A-414A-BB3E-B7CCAA8DCE7A}"/>
                  </a:ext>
                </a:extLst>
              </p:cNvPr>
              <p:cNvSpPr/>
              <p:nvPr/>
            </p:nvSpPr>
            <p:spPr>
              <a:xfrm>
                <a:off x="717551" y="2920999"/>
                <a:ext cx="1522836" cy="9741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레이아웃 구상</a:t>
                </a:r>
                <a:br>
                  <a:rPr lang="en-US" altLang="ko-KR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</a:b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화면 구현</a:t>
                </a:r>
                <a:endParaRPr lang="en-US" altLang="ko-KR" sz="1200" dirty="0">
                  <a:solidFill>
                    <a:srgbClr val="333333"/>
                  </a:solidFill>
                  <a:latin typeface="210 M고딕 040" panose="02020603020101020101" pitchFamily="18" charset="-127"/>
                  <a:ea typeface="210 M고딕 040" panose="02020603020101020101" pitchFamily="18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312DEF7-E2EB-4900-A3FE-FBCDD09FE5F4}"/>
                </a:ext>
              </a:extLst>
            </p:cNvPr>
            <p:cNvGrpSpPr/>
            <p:nvPr/>
          </p:nvGrpSpPr>
          <p:grpSpPr>
            <a:xfrm>
              <a:off x="2744376" y="2024352"/>
              <a:ext cx="1522836" cy="1870813"/>
              <a:chOff x="2744376" y="2024352"/>
              <a:chExt cx="1522836" cy="1870813"/>
            </a:xfrm>
          </p:grpSpPr>
          <p:grpSp>
            <p:nvGrpSpPr>
              <p:cNvPr id="4169" name="Google Shape;4169;p78"/>
              <p:cNvGrpSpPr/>
              <p:nvPr/>
            </p:nvGrpSpPr>
            <p:grpSpPr>
              <a:xfrm>
                <a:off x="2945695" y="2024352"/>
                <a:ext cx="1120199" cy="712705"/>
                <a:chOff x="7110600" y="3248275"/>
                <a:chExt cx="1313400" cy="835625"/>
              </a:xfrm>
            </p:grpSpPr>
            <p:sp>
              <p:nvSpPr>
                <p:cNvPr id="4170" name="Google Shape;4170;p78"/>
                <p:cNvSpPr/>
                <p:nvPr/>
              </p:nvSpPr>
              <p:spPr>
                <a:xfrm>
                  <a:off x="7110600" y="3400800"/>
                  <a:ext cx="1313400" cy="6831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61AE46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algn="ctr"/>
                  <a:r>
                    <a:rPr lang="en-US" altLang="ko-KR" dirty="0">
                      <a:solidFill>
                        <a:schemeClr val="bg1"/>
                      </a:solidFill>
                      <a:latin typeface="a타이틀고딕4" panose="02020600000000000000" pitchFamily="18" charset="-127"/>
                      <a:ea typeface="a타이틀고딕4" panose="02020600000000000000" pitchFamily="18" charset="-127"/>
                      <a:cs typeface="Nunito Sans Black"/>
                      <a:sym typeface="Nunito Sans Black"/>
                    </a:rPr>
                    <a:t>10/26</a:t>
                  </a:r>
                </a:p>
              </p:txBody>
            </p:sp>
            <p:sp>
              <p:nvSpPr>
                <p:cNvPr id="4171" name="Google Shape;4171;p78"/>
                <p:cNvSpPr/>
                <p:nvPr/>
              </p:nvSpPr>
              <p:spPr>
                <a:xfrm>
                  <a:off x="7276525" y="3248275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172" name="Google Shape;4172;p78"/>
                <p:cNvSpPr/>
                <p:nvPr/>
              </p:nvSpPr>
              <p:spPr>
                <a:xfrm>
                  <a:off x="7876355" y="3248287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37A3B77-67C6-4DCD-8B8F-D6301C0BEF6D}"/>
                  </a:ext>
                </a:extLst>
              </p:cNvPr>
              <p:cNvSpPr/>
              <p:nvPr/>
            </p:nvSpPr>
            <p:spPr>
              <a:xfrm>
                <a:off x="2744376" y="2920999"/>
                <a:ext cx="1522836" cy="9741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JAVASCRIPT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JQUERY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PHP </a:t>
                </a: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화면 연결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E22C8DA-38B5-4636-87F6-C47F544CEADE}"/>
                </a:ext>
              </a:extLst>
            </p:cNvPr>
            <p:cNvGrpSpPr/>
            <p:nvPr/>
          </p:nvGrpSpPr>
          <p:grpSpPr>
            <a:xfrm>
              <a:off x="4771201" y="2024352"/>
              <a:ext cx="1522836" cy="1870813"/>
              <a:chOff x="4771201" y="2024352"/>
              <a:chExt cx="1522836" cy="1870813"/>
            </a:xfrm>
          </p:grpSpPr>
          <p:grpSp>
            <p:nvGrpSpPr>
              <p:cNvPr id="4173" name="Google Shape;4173;p78"/>
              <p:cNvGrpSpPr/>
              <p:nvPr/>
            </p:nvGrpSpPr>
            <p:grpSpPr>
              <a:xfrm>
                <a:off x="4972520" y="2024352"/>
                <a:ext cx="1120199" cy="712705"/>
                <a:chOff x="7110600" y="3248275"/>
                <a:chExt cx="1313400" cy="835625"/>
              </a:xfrm>
            </p:grpSpPr>
            <p:sp>
              <p:nvSpPr>
                <p:cNvPr id="4174" name="Google Shape;4174;p78"/>
                <p:cNvSpPr/>
                <p:nvPr/>
              </p:nvSpPr>
              <p:spPr>
                <a:xfrm>
                  <a:off x="7110600" y="3400800"/>
                  <a:ext cx="1313400" cy="6831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61AE46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algn="ctr"/>
                  <a:r>
                    <a:rPr lang="en-US" altLang="ko-KR" dirty="0">
                      <a:solidFill>
                        <a:schemeClr val="bg1"/>
                      </a:solidFill>
                      <a:latin typeface="a타이틀고딕4" panose="02020600000000000000" pitchFamily="18" charset="-127"/>
                      <a:ea typeface="a타이틀고딕4" panose="02020600000000000000" pitchFamily="18" charset="-127"/>
                      <a:cs typeface="Nunito Sans Black"/>
                      <a:sym typeface="Nunito Sans Black"/>
                    </a:rPr>
                    <a:t>10/27</a:t>
                  </a:r>
                </a:p>
                <a:p>
                  <a:pPr algn="ctr"/>
                  <a:r>
                    <a:rPr lang="en-US" altLang="ko-KR" dirty="0">
                      <a:solidFill>
                        <a:schemeClr val="bg1"/>
                      </a:solidFill>
                      <a:latin typeface="a타이틀고딕4" panose="02020600000000000000" pitchFamily="18" charset="-127"/>
                      <a:ea typeface="a타이틀고딕4" panose="02020600000000000000" pitchFamily="18" charset="-127"/>
                      <a:cs typeface="Nunito Sans Black"/>
                      <a:sym typeface="Nunito Sans Black"/>
                    </a:rPr>
                    <a:t>~ 10/28</a:t>
                  </a:r>
                </a:p>
              </p:txBody>
            </p:sp>
            <p:sp>
              <p:nvSpPr>
                <p:cNvPr id="4175" name="Google Shape;4175;p78"/>
                <p:cNvSpPr/>
                <p:nvPr/>
              </p:nvSpPr>
              <p:spPr>
                <a:xfrm>
                  <a:off x="7276525" y="3248275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78"/>
                <p:cNvSpPr/>
                <p:nvPr/>
              </p:nvSpPr>
              <p:spPr>
                <a:xfrm>
                  <a:off x="7876356" y="3248287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13CF7F9C-E47E-4C2A-A1A2-AFA983ED9773}"/>
                  </a:ext>
                </a:extLst>
              </p:cNvPr>
              <p:cNvSpPr/>
              <p:nvPr/>
            </p:nvSpPr>
            <p:spPr>
              <a:xfrm>
                <a:off x="4771201" y="2920999"/>
                <a:ext cx="1522836" cy="9741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반응형</a:t>
                </a:r>
                <a:endParaRPr lang="en-US" altLang="ko-KR" sz="1200" dirty="0">
                  <a:solidFill>
                    <a:srgbClr val="333333"/>
                  </a:solidFill>
                  <a:latin typeface="210 M고딕 040" panose="02020603020101020101" pitchFamily="18" charset="-127"/>
                  <a:ea typeface="210 M고딕 040" panose="02020603020101020101" pitchFamily="18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페이지 구현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A77C747-3DD2-4A75-B546-D7726F4FBC99}"/>
                </a:ext>
              </a:extLst>
            </p:cNvPr>
            <p:cNvGrpSpPr/>
            <p:nvPr/>
          </p:nvGrpSpPr>
          <p:grpSpPr>
            <a:xfrm>
              <a:off x="6798026" y="2024352"/>
              <a:ext cx="1522836" cy="1870813"/>
              <a:chOff x="6798026" y="2024352"/>
              <a:chExt cx="1522836" cy="1870813"/>
            </a:xfrm>
          </p:grpSpPr>
          <p:grpSp>
            <p:nvGrpSpPr>
              <p:cNvPr id="4177" name="Google Shape;4177;p78"/>
              <p:cNvGrpSpPr/>
              <p:nvPr/>
            </p:nvGrpSpPr>
            <p:grpSpPr>
              <a:xfrm>
                <a:off x="6999345" y="2024352"/>
                <a:ext cx="1120199" cy="712705"/>
                <a:chOff x="7110600" y="3248275"/>
                <a:chExt cx="1313400" cy="835625"/>
              </a:xfrm>
            </p:grpSpPr>
            <p:sp>
              <p:nvSpPr>
                <p:cNvPr id="4178" name="Google Shape;4178;p78"/>
                <p:cNvSpPr/>
                <p:nvPr/>
              </p:nvSpPr>
              <p:spPr>
                <a:xfrm>
                  <a:off x="7110600" y="3400800"/>
                  <a:ext cx="1313400" cy="6831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61AE46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dirty="0">
                      <a:solidFill>
                        <a:schemeClr val="lt1"/>
                      </a:solidFill>
                      <a:latin typeface="a타이틀고딕4" panose="02020600000000000000" pitchFamily="18" charset="-127"/>
                      <a:ea typeface="a타이틀고딕4" panose="02020600000000000000" pitchFamily="18" charset="-127"/>
                      <a:cs typeface="Nunito Sans Black"/>
                      <a:sym typeface="Nunito Sans Black"/>
                    </a:rPr>
                    <a:t>10/29</a:t>
                  </a:r>
                </a:p>
              </p:txBody>
            </p:sp>
            <p:sp>
              <p:nvSpPr>
                <p:cNvPr id="4179" name="Google Shape;4179;p78"/>
                <p:cNvSpPr/>
                <p:nvPr/>
              </p:nvSpPr>
              <p:spPr>
                <a:xfrm>
                  <a:off x="7276525" y="3248275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78"/>
                <p:cNvSpPr/>
                <p:nvPr/>
              </p:nvSpPr>
              <p:spPr>
                <a:xfrm>
                  <a:off x="7876356" y="3248287"/>
                  <a:ext cx="375300" cy="153000"/>
                </a:xfrm>
                <a:prstGeom prst="rect">
                  <a:avLst/>
                </a:prstGeom>
                <a:solidFill>
                  <a:srgbClr val="7AC75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94F4B47-5E81-484B-B751-898C17204730}"/>
                  </a:ext>
                </a:extLst>
              </p:cNvPr>
              <p:cNvSpPr/>
              <p:nvPr/>
            </p:nvSpPr>
            <p:spPr>
              <a:xfrm>
                <a:off x="6798026" y="2920999"/>
                <a:ext cx="1522836" cy="9741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코드 검토</a:t>
                </a:r>
                <a:endParaRPr lang="en-US" altLang="ko-KR" sz="1200" dirty="0">
                  <a:solidFill>
                    <a:srgbClr val="333333"/>
                  </a:solidFill>
                  <a:latin typeface="210 M고딕 040" panose="02020603020101020101" pitchFamily="18" charset="-127"/>
                  <a:ea typeface="210 M고딕 040" panose="02020603020101020101" pitchFamily="18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PPT </a:t>
                </a:r>
                <a:r>
                  <a:rPr lang="ko-KR" altLang="en-US" sz="1200" dirty="0">
                    <a:solidFill>
                      <a:srgbClr val="333333"/>
                    </a:solidFill>
                    <a:latin typeface="210 M고딕 040" panose="02020603020101020101" pitchFamily="18" charset="-127"/>
                    <a:ea typeface="210 M고딕 040" panose="02020603020101020101" pitchFamily="18" charset="-127"/>
                  </a:rPr>
                  <a:t>작업</a:t>
                </a:r>
              </a:p>
            </p:txBody>
          </p:sp>
        </p:grpSp>
      </p:grpSp>
      <p:sp>
        <p:nvSpPr>
          <p:cNvPr id="29" name="슬라이드 번호 개체 틀 5">
            <a:extLst>
              <a:ext uri="{FF2B5EF4-FFF2-40B4-BE49-F238E27FC236}">
                <a16:creationId xmlns:a16="http://schemas.microsoft.com/office/drawing/2014/main" id="{EB2D1DEB-7FC9-449D-B023-C8958209DE18}"/>
              </a:ext>
            </a:extLst>
          </p:cNvPr>
          <p:cNvSpPr txBox="1">
            <a:spLocks/>
          </p:cNvSpPr>
          <p:nvPr/>
        </p:nvSpPr>
        <p:spPr>
          <a:xfrm>
            <a:off x="35433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pPr algn="ctr"/>
              <a:t>4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43"/>
          <p:cNvSpPr txBox="1">
            <a:spLocks noGrp="1"/>
          </p:cNvSpPr>
          <p:nvPr>
            <p:ph type="title" idx="2"/>
          </p:nvPr>
        </p:nvSpPr>
        <p:spPr>
          <a:xfrm>
            <a:off x="3989700" y="2022467"/>
            <a:ext cx="1164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02.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3558" name="Google Shape;3558;p43"/>
          <p:cNvSpPr txBox="1">
            <a:spLocks noGrp="1"/>
          </p:cNvSpPr>
          <p:nvPr>
            <p:ph type="title"/>
          </p:nvPr>
        </p:nvSpPr>
        <p:spPr>
          <a:xfrm>
            <a:off x="1789200" y="2734166"/>
            <a:ext cx="5565600" cy="6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SKETCH</a:t>
            </a: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 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FB8E55EA-0BB6-477D-BCC4-6223A54F2699}"/>
              </a:ext>
            </a:extLst>
          </p:cNvPr>
          <p:cNvSpPr txBox="1">
            <a:spLocks/>
          </p:cNvSpPr>
          <p:nvPr/>
        </p:nvSpPr>
        <p:spPr>
          <a:xfrm>
            <a:off x="35433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pPr algn="ctr"/>
              <a:t>5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218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>
            <a:extLst>
              <a:ext uri="{FF2B5EF4-FFF2-40B4-BE49-F238E27FC236}">
                <a16:creationId xmlns:a16="http://schemas.microsoft.com/office/drawing/2014/main" id="{D92C9D98-A04B-40BE-91B4-662ECD2EC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00" y="208824"/>
            <a:ext cx="7715400" cy="572700"/>
          </a:xfrm>
        </p:spPr>
        <p:txBody>
          <a:bodyPr/>
          <a:lstStyle/>
          <a:p>
            <a:r>
              <a:rPr lang="en-US" altLang="ko-KR" dirty="0">
                <a:solidFill>
                  <a:srgbClr val="61AE46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SKETCH</a:t>
            </a:r>
            <a:endParaRPr lang="ko-KR" altLang="en-US" dirty="0">
              <a:solidFill>
                <a:srgbClr val="61AE46"/>
              </a:solidFill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9AB8B1-0BD6-4327-9D5C-5BD166FCF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958" y="1247545"/>
            <a:ext cx="4126161" cy="3246174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804FD1F8-7335-4DF3-B3EB-AE02C4023309}"/>
              </a:ext>
            </a:extLst>
          </p:cNvPr>
          <p:cNvGrpSpPr/>
          <p:nvPr/>
        </p:nvGrpSpPr>
        <p:grpSpPr>
          <a:xfrm>
            <a:off x="722700" y="1050979"/>
            <a:ext cx="232084" cy="929469"/>
            <a:chOff x="8911596" y="1590853"/>
            <a:chExt cx="232084" cy="929469"/>
          </a:xfrm>
        </p:grpSpPr>
        <p:sp>
          <p:nvSpPr>
            <p:cNvPr id="17" name="Google Shape;2738;p23">
              <a:extLst>
                <a:ext uri="{FF2B5EF4-FFF2-40B4-BE49-F238E27FC236}">
                  <a16:creationId xmlns:a16="http://schemas.microsoft.com/office/drawing/2014/main" id="{A7FC53D5-C461-4C07-B257-854CA19A787C}"/>
                </a:ext>
              </a:extLst>
            </p:cNvPr>
            <p:cNvSpPr/>
            <p:nvPr/>
          </p:nvSpPr>
          <p:spPr>
            <a:xfrm flipH="1">
              <a:off x="8911596" y="1590853"/>
              <a:ext cx="232084" cy="929469"/>
            </a:xfrm>
            <a:custGeom>
              <a:avLst/>
              <a:gdLst/>
              <a:ahLst/>
              <a:cxnLst/>
              <a:rect l="l" t="t" r="r" b="b"/>
              <a:pathLst>
                <a:path w="12304" h="49276" extrusionOk="0">
                  <a:moveTo>
                    <a:pt x="0" y="0"/>
                  </a:moveTo>
                  <a:lnTo>
                    <a:pt x="0" y="49275"/>
                  </a:lnTo>
                  <a:lnTo>
                    <a:pt x="12303" y="49275"/>
                  </a:lnTo>
                  <a:lnTo>
                    <a:pt x="123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39;p23">
              <a:extLst>
                <a:ext uri="{FF2B5EF4-FFF2-40B4-BE49-F238E27FC236}">
                  <a16:creationId xmlns:a16="http://schemas.microsoft.com/office/drawing/2014/main" id="{E56ACDFA-CFE0-4877-B386-8615D762CCCE}"/>
                </a:ext>
              </a:extLst>
            </p:cNvPr>
            <p:cNvSpPr/>
            <p:nvPr/>
          </p:nvSpPr>
          <p:spPr>
            <a:xfrm flipH="1">
              <a:off x="8920290" y="164451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307" y="0"/>
                  </a:moveTo>
                  <a:cubicBezTo>
                    <a:pt x="2136" y="0"/>
                    <a:pt x="49" y="1677"/>
                    <a:pt x="21" y="4227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5"/>
                    <a:pt x="7302" y="1277"/>
                  </a:cubicBezTo>
                  <a:cubicBezTo>
                    <a:pt x="6434" y="395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40;p23">
              <a:extLst>
                <a:ext uri="{FF2B5EF4-FFF2-40B4-BE49-F238E27FC236}">
                  <a16:creationId xmlns:a16="http://schemas.microsoft.com/office/drawing/2014/main" id="{215A3CC0-C57C-4F9B-86AB-36277AD76731}"/>
                </a:ext>
              </a:extLst>
            </p:cNvPr>
            <p:cNvSpPr/>
            <p:nvPr/>
          </p:nvSpPr>
          <p:spPr>
            <a:xfrm flipH="1">
              <a:off x="8920290" y="2307571"/>
              <a:ext cx="187871" cy="160671"/>
            </a:xfrm>
            <a:custGeom>
              <a:avLst/>
              <a:gdLst/>
              <a:ahLst/>
              <a:cxnLst/>
              <a:rect l="l" t="t" r="r" b="b"/>
              <a:pathLst>
                <a:path w="9960" h="8518" extrusionOk="0">
                  <a:moveTo>
                    <a:pt x="4307" y="1"/>
                  </a:moveTo>
                  <a:cubicBezTo>
                    <a:pt x="2136" y="1"/>
                    <a:pt x="49" y="1678"/>
                    <a:pt x="21" y="4228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6"/>
                    <a:pt x="7302" y="1278"/>
                  </a:cubicBezTo>
                  <a:cubicBezTo>
                    <a:pt x="6434" y="396"/>
                    <a:pt x="5361" y="1"/>
                    <a:pt x="43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41;p23">
              <a:extLst>
                <a:ext uri="{FF2B5EF4-FFF2-40B4-BE49-F238E27FC236}">
                  <a16:creationId xmlns:a16="http://schemas.microsoft.com/office/drawing/2014/main" id="{F0E03747-8CE1-4EB0-9FAA-BAF846FABDE0}"/>
                </a:ext>
              </a:extLst>
            </p:cNvPr>
            <p:cNvSpPr/>
            <p:nvPr/>
          </p:nvSpPr>
          <p:spPr>
            <a:xfrm flipH="1">
              <a:off x="8920290" y="1856331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06" y="1"/>
                  </a:moveTo>
                  <a:cubicBezTo>
                    <a:pt x="2125" y="1"/>
                    <a:pt x="35" y="1679"/>
                    <a:pt x="21" y="4234"/>
                  </a:cubicBezTo>
                  <a:cubicBezTo>
                    <a:pt x="0" y="6599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1" y="391"/>
                    <a:pt x="5358" y="1"/>
                    <a:pt x="4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742;p23">
              <a:extLst>
                <a:ext uri="{FF2B5EF4-FFF2-40B4-BE49-F238E27FC236}">
                  <a16:creationId xmlns:a16="http://schemas.microsoft.com/office/drawing/2014/main" id="{24218C5C-BC62-4D11-88AD-6C433A9D4C31}"/>
                </a:ext>
              </a:extLst>
            </p:cNvPr>
            <p:cNvSpPr/>
            <p:nvPr/>
          </p:nvSpPr>
          <p:spPr>
            <a:xfrm flipH="1">
              <a:off x="8920290" y="2088402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19" y="1"/>
                  </a:moveTo>
                  <a:cubicBezTo>
                    <a:pt x="2144" y="1"/>
                    <a:pt x="49" y="1680"/>
                    <a:pt x="21" y="4234"/>
                  </a:cubicBezTo>
                  <a:cubicBezTo>
                    <a:pt x="0" y="6578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8" y="392"/>
                    <a:pt x="5369" y="1"/>
                    <a:pt x="4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5DCD270-837C-4A0E-A81E-311ACA927874}"/>
              </a:ext>
            </a:extLst>
          </p:cNvPr>
          <p:cNvGrpSpPr/>
          <p:nvPr/>
        </p:nvGrpSpPr>
        <p:grpSpPr>
          <a:xfrm rot="5400000">
            <a:off x="1303476" y="702287"/>
            <a:ext cx="232084" cy="929469"/>
            <a:chOff x="8911596" y="1590853"/>
            <a:chExt cx="232084" cy="929469"/>
          </a:xfrm>
        </p:grpSpPr>
        <p:sp>
          <p:nvSpPr>
            <p:cNvPr id="29" name="Google Shape;2738;p23">
              <a:extLst>
                <a:ext uri="{FF2B5EF4-FFF2-40B4-BE49-F238E27FC236}">
                  <a16:creationId xmlns:a16="http://schemas.microsoft.com/office/drawing/2014/main" id="{4ED6EA75-3363-4D00-8034-17955C251D22}"/>
                </a:ext>
              </a:extLst>
            </p:cNvPr>
            <p:cNvSpPr/>
            <p:nvPr/>
          </p:nvSpPr>
          <p:spPr>
            <a:xfrm flipH="1">
              <a:off x="8911596" y="1590853"/>
              <a:ext cx="232084" cy="929469"/>
            </a:xfrm>
            <a:custGeom>
              <a:avLst/>
              <a:gdLst/>
              <a:ahLst/>
              <a:cxnLst/>
              <a:rect l="l" t="t" r="r" b="b"/>
              <a:pathLst>
                <a:path w="12304" h="49276" extrusionOk="0">
                  <a:moveTo>
                    <a:pt x="0" y="0"/>
                  </a:moveTo>
                  <a:lnTo>
                    <a:pt x="0" y="49275"/>
                  </a:lnTo>
                  <a:lnTo>
                    <a:pt x="12303" y="49275"/>
                  </a:lnTo>
                  <a:lnTo>
                    <a:pt x="123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39;p23">
              <a:extLst>
                <a:ext uri="{FF2B5EF4-FFF2-40B4-BE49-F238E27FC236}">
                  <a16:creationId xmlns:a16="http://schemas.microsoft.com/office/drawing/2014/main" id="{C35C5D9B-F94E-48C9-8FAF-29E99B64282B}"/>
                </a:ext>
              </a:extLst>
            </p:cNvPr>
            <p:cNvSpPr/>
            <p:nvPr/>
          </p:nvSpPr>
          <p:spPr>
            <a:xfrm flipH="1">
              <a:off x="8920290" y="164451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307" y="0"/>
                  </a:moveTo>
                  <a:cubicBezTo>
                    <a:pt x="2136" y="0"/>
                    <a:pt x="49" y="1677"/>
                    <a:pt x="21" y="4227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5"/>
                    <a:pt x="7302" y="1277"/>
                  </a:cubicBezTo>
                  <a:cubicBezTo>
                    <a:pt x="6434" y="395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40;p23">
              <a:extLst>
                <a:ext uri="{FF2B5EF4-FFF2-40B4-BE49-F238E27FC236}">
                  <a16:creationId xmlns:a16="http://schemas.microsoft.com/office/drawing/2014/main" id="{0E9D1D50-70C2-4606-BBB4-3D18012AD753}"/>
                </a:ext>
              </a:extLst>
            </p:cNvPr>
            <p:cNvSpPr/>
            <p:nvPr/>
          </p:nvSpPr>
          <p:spPr>
            <a:xfrm flipH="1">
              <a:off x="8920290" y="2307571"/>
              <a:ext cx="187871" cy="160671"/>
            </a:xfrm>
            <a:custGeom>
              <a:avLst/>
              <a:gdLst/>
              <a:ahLst/>
              <a:cxnLst/>
              <a:rect l="l" t="t" r="r" b="b"/>
              <a:pathLst>
                <a:path w="9960" h="8518" extrusionOk="0">
                  <a:moveTo>
                    <a:pt x="4307" y="1"/>
                  </a:moveTo>
                  <a:cubicBezTo>
                    <a:pt x="2136" y="1"/>
                    <a:pt x="49" y="1678"/>
                    <a:pt x="21" y="4228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6"/>
                    <a:pt x="7302" y="1278"/>
                  </a:cubicBezTo>
                  <a:cubicBezTo>
                    <a:pt x="6434" y="396"/>
                    <a:pt x="5361" y="1"/>
                    <a:pt x="43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41;p23">
              <a:extLst>
                <a:ext uri="{FF2B5EF4-FFF2-40B4-BE49-F238E27FC236}">
                  <a16:creationId xmlns:a16="http://schemas.microsoft.com/office/drawing/2014/main" id="{E18B9AE0-A947-4B56-9786-483170003D28}"/>
                </a:ext>
              </a:extLst>
            </p:cNvPr>
            <p:cNvSpPr/>
            <p:nvPr/>
          </p:nvSpPr>
          <p:spPr>
            <a:xfrm flipH="1">
              <a:off x="8920290" y="1856331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06" y="1"/>
                  </a:moveTo>
                  <a:cubicBezTo>
                    <a:pt x="2125" y="1"/>
                    <a:pt x="35" y="1679"/>
                    <a:pt x="21" y="4234"/>
                  </a:cubicBezTo>
                  <a:cubicBezTo>
                    <a:pt x="0" y="6599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1" y="391"/>
                    <a:pt x="5358" y="1"/>
                    <a:pt x="4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42;p23">
              <a:extLst>
                <a:ext uri="{FF2B5EF4-FFF2-40B4-BE49-F238E27FC236}">
                  <a16:creationId xmlns:a16="http://schemas.microsoft.com/office/drawing/2014/main" id="{B245A99B-3718-414B-A70E-52705159BF0A}"/>
                </a:ext>
              </a:extLst>
            </p:cNvPr>
            <p:cNvSpPr/>
            <p:nvPr/>
          </p:nvSpPr>
          <p:spPr>
            <a:xfrm flipH="1">
              <a:off x="8920290" y="2088402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19" y="1"/>
                  </a:moveTo>
                  <a:cubicBezTo>
                    <a:pt x="2144" y="1"/>
                    <a:pt x="49" y="1680"/>
                    <a:pt x="21" y="4234"/>
                  </a:cubicBezTo>
                  <a:cubicBezTo>
                    <a:pt x="0" y="6578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8" y="392"/>
                    <a:pt x="5369" y="1"/>
                    <a:pt x="4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80C04BD-A1BC-4B1B-9F40-A2DE968F3DED}"/>
              </a:ext>
            </a:extLst>
          </p:cNvPr>
          <p:cNvGrpSpPr/>
          <p:nvPr/>
        </p:nvGrpSpPr>
        <p:grpSpPr>
          <a:xfrm rot="16200000">
            <a:off x="4410593" y="4021387"/>
            <a:ext cx="232084" cy="929469"/>
            <a:chOff x="8911596" y="1590853"/>
            <a:chExt cx="232084" cy="929469"/>
          </a:xfrm>
        </p:grpSpPr>
        <p:sp>
          <p:nvSpPr>
            <p:cNvPr id="35" name="Google Shape;2738;p23">
              <a:extLst>
                <a:ext uri="{FF2B5EF4-FFF2-40B4-BE49-F238E27FC236}">
                  <a16:creationId xmlns:a16="http://schemas.microsoft.com/office/drawing/2014/main" id="{A452098A-EE6F-4FAA-97EC-47E613D2595E}"/>
                </a:ext>
              </a:extLst>
            </p:cNvPr>
            <p:cNvSpPr/>
            <p:nvPr/>
          </p:nvSpPr>
          <p:spPr>
            <a:xfrm flipH="1">
              <a:off x="8911596" y="1590853"/>
              <a:ext cx="232084" cy="929469"/>
            </a:xfrm>
            <a:custGeom>
              <a:avLst/>
              <a:gdLst/>
              <a:ahLst/>
              <a:cxnLst/>
              <a:rect l="l" t="t" r="r" b="b"/>
              <a:pathLst>
                <a:path w="12304" h="49276" extrusionOk="0">
                  <a:moveTo>
                    <a:pt x="0" y="0"/>
                  </a:moveTo>
                  <a:lnTo>
                    <a:pt x="0" y="49275"/>
                  </a:lnTo>
                  <a:lnTo>
                    <a:pt x="12303" y="49275"/>
                  </a:lnTo>
                  <a:lnTo>
                    <a:pt x="123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9;p23">
              <a:extLst>
                <a:ext uri="{FF2B5EF4-FFF2-40B4-BE49-F238E27FC236}">
                  <a16:creationId xmlns:a16="http://schemas.microsoft.com/office/drawing/2014/main" id="{52CD7335-B9FD-4C1E-8B06-D77B22334F38}"/>
                </a:ext>
              </a:extLst>
            </p:cNvPr>
            <p:cNvSpPr/>
            <p:nvPr/>
          </p:nvSpPr>
          <p:spPr>
            <a:xfrm flipH="1">
              <a:off x="8920290" y="164451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307" y="0"/>
                  </a:moveTo>
                  <a:cubicBezTo>
                    <a:pt x="2136" y="0"/>
                    <a:pt x="49" y="1677"/>
                    <a:pt x="21" y="4227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5"/>
                    <a:pt x="7302" y="1277"/>
                  </a:cubicBezTo>
                  <a:cubicBezTo>
                    <a:pt x="6434" y="395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40;p23">
              <a:extLst>
                <a:ext uri="{FF2B5EF4-FFF2-40B4-BE49-F238E27FC236}">
                  <a16:creationId xmlns:a16="http://schemas.microsoft.com/office/drawing/2014/main" id="{BD06B5C7-DFED-4849-BCEF-E0F3F31F99B4}"/>
                </a:ext>
              </a:extLst>
            </p:cNvPr>
            <p:cNvSpPr/>
            <p:nvPr/>
          </p:nvSpPr>
          <p:spPr>
            <a:xfrm flipH="1">
              <a:off x="8920290" y="2307571"/>
              <a:ext cx="187871" cy="160671"/>
            </a:xfrm>
            <a:custGeom>
              <a:avLst/>
              <a:gdLst/>
              <a:ahLst/>
              <a:cxnLst/>
              <a:rect l="l" t="t" r="r" b="b"/>
              <a:pathLst>
                <a:path w="9960" h="8518" extrusionOk="0">
                  <a:moveTo>
                    <a:pt x="4307" y="1"/>
                  </a:moveTo>
                  <a:cubicBezTo>
                    <a:pt x="2136" y="1"/>
                    <a:pt x="49" y="1678"/>
                    <a:pt x="21" y="4228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6"/>
                    <a:pt x="7302" y="1278"/>
                  </a:cubicBezTo>
                  <a:cubicBezTo>
                    <a:pt x="6434" y="396"/>
                    <a:pt x="5361" y="1"/>
                    <a:pt x="43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41;p23">
              <a:extLst>
                <a:ext uri="{FF2B5EF4-FFF2-40B4-BE49-F238E27FC236}">
                  <a16:creationId xmlns:a16="http://schemas.microsoft.com/office/drawing/2014/main" id="{F6E402C8-7F16-48B8-BFBA-13FADB71BF97}"/>
                </a:ext>
              </a:extLst>
            </p:cNvPr>
            <p:cNvSpPr/>
            <p:nvPr/>
          </p:nvSpPr>
          <p:spPr>
            <a:xfrm flipH="1">
              <a:off x="8920290" y="1856331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06" y="1"/>
                  </a:moveTo>
                  <a:cubicBezTo>
                    <a:pt x="2125" y="1"/>
                    <a:pt x="35" y="1679"/>
                    <a:pt x="21" y="4234"/>
                  </a:cubicBezTo>
                  <a:cubicBezTo>
                    <a:pt x="0" y="6599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1" y="391"/>
                    <a:pt x="5358" y="1"/>
                    <a:pt x="4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42;p23">
              <a:extLst>
                <a:ext uri="{FF2B5EF4-FFF2-40B4-BE49-F238E27FC236}">
                  <a16:creationId xmlns:a16="http://schemas.microsoft.com/office/drawing/2014/main" id="{BA2F124A-0115-4D65-A2DD-7D80E8B2689A}"/>
                </a:ext>
              </a:extLst>
            </p:cNvPr>
            <p:cNvSpPr/>
            <p:nvPr/>
          </p:nvSpPr>
          <p:spPr>
            <a:xfrm flipH="1">
              <a:off x="8920290" y="2088402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19" y="1"/>
                  </a:moveTo>
                  <a:cubicBezTo>
                    <a:pt x="2144" y="1"/>
                    <a:pt x="49" y="1680"/>
                    <a:pt x="21" y="4234"/>
                  </a:cubicBezTo>
                  <a:cubicBezTo>
                    <a:pt x="0" y="6578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8" y="392"/>
                    <a:pt x="5369" y="1"/>
                    <a:pt x="4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3EF7162-8786-49D6-80F5-C9892A922620}"/>
              </a:ext>
            </a:extLst>
          </p:cNvPr>
          <p:cNvGrpSpPr/>
          <p:nvPr/>
        </p:nvGrpSpPr>
        <p:grpSpPr>
          <a:xfrm>
            <a:off x="4982675" y="3672695"/>
            <a:ext cx="232084" cy="929469"/>
            <a:chOff x="8911596" y="1590853"/>
            <a:chExt cx="232084" cy="929469"/>
          </a:xfrm>
        </p:grpSpPr>
        <p:sp>
          <p:nvSpPr>
            <p:cNvPr id="41" name="Google Shape;2738;p23">
              <a:extLst>
                <a:ext uri="{FF2B5EF4-FFF2-40B4-BE49-F238E27FC236}">
                  <a16:creationId xmlns:a16="http://schemas.microsoft.com/office/drawing/2014/main" id="{BB57DAF3-0559-4D3D-973A-CBD3ACDAAFFE}"/>
                </a:ext>
              </a:extLst>
            </p:cNvPr>
            <p:cNvSpPr/>
            <p:nvPr/>
          </p:nvSpPr>
          <p:spPr>
            <a:xfrm flipH="1">
              <a:off x="8911596" y="1590853"/>
              <a:ext cx="232084" cy="929469"/>
            </a:xfrm>
            <a:custGeom>
              <a:avLst/>
              <a:gdLst/>
              <a:ahLst/>
              <a:cxnLst/>
              <a:rect l="l" t="t" r="r" b="b"/>
              <a:pathLst>
                <a:path w="12304" h="49276" extrusionOk="0">
                  <a:moveTo>
                    <a:pt x="0" y="0"/>
                  </a:moveTo>
                  <a:lnTo>
                    <a:pt x="0" y="49275"/>
                  </a:lnTo>
                  <a:lnTo>
                    <a:pt x="12303" y="49275"/>
                  </a:lnTo>
                  <a:lnTo>
                    <a:pt x="123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39;p23">
              <a:extLst>
                <a:ext uri="{FF2B5EF4-FFF2-40B4-BE49-F238E27FC236}">
                  <a16:creationId xmlns:a16="http://schemas.microsoft.com/office/drawing/2014/main" id="{9262F3FA-B049-4769-AA63-98AB7D5FC246}"/>
                </a:ext>
              </a:extLst>
            </p:cNvPr>
            <p:cNvSpPr/>
            <p:nvPr/>
          </p:nvSpPr>
          <p:spPr>
            <a:xfrm flipH="1">
              <a:off x="8920290" y="1644518"/>
              <a:ext cx="187871" cy="160652"/>
            </a:xfrm>
            <a:custGeom>
              <a:avLst/>
              <a:gdLst/>
              <a:ahLst/>
              <a:cxnLst/>
              <a:rect l="l" t="t" r="r" b="b"/>
              <a:pathLst>
                <a:path w="9960" h="8517" extrusionOk="0">
                  <a:moveTo>
                    <a:pt x="4307" y="0"/>
                  </a:moveTo>
                  <a:cubicBezTo>
                    <a:pt x="2136" y="0"/>
                    <a:pt x="49" y="1677"/>
                    <a:pt x="21" y="4227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5"/>
                    <a:pt x="7302" y="1277"/>
                  </a:cubicBezTo>
                  <a:cubicBezTo>
                    <a:pt x="6434" y="395"/>
                    <a:pt x="5361" y="0"/>
                    <a:pt x="4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40;p23">
              <a:extLst>
                <a:ext uri="{FF2B5EF4-FFF2-40B4-BE49-F238E27FC236}">
                  <a16:creationId xmlns:a16="http://schemas.microsoft.com/office/drawing/2014/main" id="{31D02EE8-9887-4A3C-98F1-4A0F6C71F5D9}"/>
                </a:ext>
              </a:extLst>
            </p:cNvPr>
            <p:cNvSpPr/>
            <p:nvPr/>
          </p:nvSpPr>
          <p:spPr>
            <a:xfrm flipH="1">
              <a:off x="8920290" y="2307571"/>
              <a:ext cx="187871" cy="160671"/>
            </a:xfrm>
            <a:custGeom>
              <a:avLst/>
              <a:gdLst/>
              <a:ahLst/>
              <a:cxnLst/>
              <a:rect l="l" t="t" r="r" b="b"/>
              <a:pathLst>
                <a:path w="9960" h="8518" extrusionOk="0">
                  <a:moveTo>
                    <a:pt x="4307" y="1"/>
                  </a:moveTo>
                  <a:cubicBezTo>
                    <a:pt x="2136" y="1"/>
                    <a:pt x="49" y="1678"/>
                    <a:pt x="21" y="4228"/>
                  </a:cubicBezTo>
                  <a:cubicBezTo>
                    <a:pt x="0" y="6592"/>
                    <a:pt x="1904" y="8517"/>
                    <a:pt x="4269" y="8517"/>
                  </a:cubicBezTo>
                  <a:cubicBezTo>
                    <a:pt x="8056" y="8517"/>
                    <a:pt x="9960" y="3956"/>
                    <a:pt x="7302" y="1278"/>
                  </a:cubicBezTo>
                  <a:cubicBezTo>
                    <a:pt x="6434" y="396"/>
                    <a:pt x="5361" y="1"/>
                    <a:pt x="43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41;p23">
              <a:extLst>
                <a:ext uri="{FF2B5EF4-FFF2-40B4-BE49-F238E27FC236}">
                  <a16:creationId xmlns:a16="http://schemas.microsoft.com/office/drawing/2014/main" id="{75E11063-1CA5-4312-9150-1822E9FEF8D5}"/>
                </a:ext>
              </a:extLst>
            </p:cNvPr>
            <p:cNvSpPr/>
            <p:nvPr/>
          </p:nvSpPr>
          <p:spPr>
            <a:xfrm flipH="1">
              <a:off x="8920290" y="1856331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06" y="1"/>
                  </a:moveTo>
                  <a:cubicBezTo>
                    <a:pt x="2125" y="1"/>
                    <a:pt x="35" y="1679"/>
                    <a:pt x="21" y="4234"/>
                  </a:cubicBezTo>
                  <a:cubicBezTo>
                    <a:pt x="0" y="6599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1" y="391"/>
                    <a:pt x="5358" y="1"/>
                    <a:pt x="4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42;p23">
              <a:extLst>
                <a:ext uri="{FF2B5EF4-FFF2-40B4-BE49-F238E27FC236}">
                  <a16:creationId xmlns:a16="http://schemas.microsoft.com/office/drawing/2014/main" id="{DAE8E1EB-704B-4247-AED9-B19DDCAC81EE}"/>
                </a:ext>
              </a:extLst>
            </p:cNvPr>
            <p:cNvSpPr/>
            <p:nvPr/>
          </p:nvSpPr>
          <p:spPr>
            <a:xfrm flipH="1">
              <a:off x="8920290" y="2088402"/>
              <a:ext cx="187871" cy="160784"/>
            </a:xfrm>
            <a:custGeom>
              <a:avLst/>
              <a:gdLst/>
              <a:ahLst/>
              <a:cxnLst/>
              <a:rect l="l" t="t" r="r" b="b"/>
              <a:pathLst>
                <a:path w="9960" h="8524" extrusionOk="0">
                  <a:moveTo>
                    <a:pt x="4319" y="1"/>
                  </a:moveTo>
                  <a:cubicBezTo>
                    <a:pt x="2144" y="1"/>
                    <a:pt x="49" y="1680"/>
                    <a:pt x="21" y="4234"/>
                  </a:cubicBezTo>
                  <a:cubicBezTo>
                    <a:pt x="0" y="6578"/>
                    <a:pt x="1904" y="8524"/>
                    <a:pt x="4269" y="8524"/>
                  </a:cubicBezTo>
                  <a:cubicBezTo>
                    <a:pt x="8056" y="8524"/>
                    <a:pt x="9960" y="3962"/>
                    <a:pt x="7302" y="1263"/>
                  </a:cubicBezTo>
                  <a:cubicBezTo>
                    <a:pt x="6438" y="392"/>
                    <a:pt x="5369" y="1"/>
                    <a:pt x="4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슬라이드 번호 개체 틀 48">
            <a:extLst>
              <a:ext uri="{FF2B5EF4-FFF2-40B4-BE49-F238E27FC236}">
                <a16:creationId xmlns:a16="http://schemas.microsoft.com/office/drawing/2014/main" id="{7CD88FA4-E743-4093-AA82-EADF74E3D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6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253022-8D71-4BD8-918E-5725C17164A2}"/>
              </a:ext>
            </a:extLst>
          </p:cNvPr>
          <p:cNvSpPr/>
          <p:nvPr/>
        </p:nvSpPr>
        <p:spPr>
          <a:xfrm>
            <a:off x="5259377" y="1247545"/>
            <a:ext cx="3154373" cy="33546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ko-KR" altLang="en-US" sz="1600" dirty="0">
                <a:solidFill>
                  <a:srgbClr val="61AE46"/>
                </a:solidFill>
                <a:latin typeface="a타이틀고딕4" panose="02020600000000000000" pitchFamily="18" charset="-127"/>
                <a:ea typeface="a타이틀고딕4" panose="02020600000000000000" pitchFamily="18" charset="-127"/>
              </a:rPr>
              <a:t>반응형 페이지 스케치</a:t>
            </a:r>
            <a:endParaRPr lang="en-US" altLang="ko-KR" sz="1600" dirty="0">
              <a:solidFill>
                <a:srgbClr val="61AE46"/>
              </a:solidFill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  <a:p>
            <a:endParaRPr lang="en-US" altLang="ko-KR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화면 해상도에 맞춰 </a:t>
            </a:r>
            <a:r>
              <a:rPr lang="en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DESKTOP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,</a:t>
            </a:r>
            <a:r>
              <a:rPr lang="en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MOBILE</a:t>
            </a:r>
          </a:p>
          <a:p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화면을 각각 스케치하였습니다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</a:p>
          <a:p>
            <a:endParaRPr lang="en-US" altLang="ko-KR" sz="1200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대표로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게임 페이지를 설명하자면</a:t>
            </a:r>
            <a:endParaRPr lang="en-US" altLang="ko-KR" sz="1200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DESKTOP </a:t>
            </a:r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페이지는 세로로 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4</a:t>
            </a:r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개의 게임을</a:t>
            </a:r>
            <a:endParaRPr lang="en-US" altLang="ko-KR" sz="1200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  <a:p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나열한 형식으로 디자인했지만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, </a:t>
            </a:r>
            <a:r>
              <a:rPr lang="en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MOBILE</a:t>
            </a:r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페이지는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가로로 나누어 디자인하였습니다</a:t>
            </a:r>
            <a:r>
              <a:rPr lang="en-US" altLang="ko-KR" sz="1200" dirty="0">
                <a:solidFill>
                  <a:srgbClr val="333333"/>
                </a:solidFill>
                <a:latin typeface="210 M고딕 040" panose="02020603020101020101" pitchFamily="18" charset="-127"/>
                <a:ea typeface="210 M고딕 040" panose="02020603020101020101" pitchFamily="18" charset="-127"/>
              </a:rPr>
              <a:t>.</a:t>
            </a:r>
            <a:endParaRPr lang="ko-KR" altLang="en-US" sz="1200" dirty="0">
              <a:solidFill>
                <a:srgbClr val="333333"/>
              </a:solidFill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5658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2" name="Google Shape;3852;p60"/>
          <p:cNvGrpSpPr/>
          <p:nvPr/>
        </p:nvGrpSpPr>
        <p:grpSpPr>
          <a:xfrm>
            <a:off x="1525903" y="1538800"/>
            <a:ext cx="6092195" cy="2046773"/>
            <a:chOff x="1525903" y="1538800"/>
            <a:chExt cx="6092195" cy="2046773"/>
          </a:xfrm>
        </p:grpSpPr>
        <p:sp>
          <p:nvSpPr>
            <p:cNvPr id="3853" name="Google Shape;3853;p60"/>
            <p:cNvSpPr/>
            <p:nvPr/>
          </p:nvSpPr>
          <p:spPr>
            <a:xfrm>
              <a:off x="1525903" y="1826275"/>
              <a:ext cx="6092195" cy="1759299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4" name="Google Shape;3854;p60"/>
            <p:cNvGrpSpPr/>
            <p:nvPr/>
          </p:nvGrpSpPr>
          <p:grpSpPr>
            <a:xfrm>
              <a:off x="1789302" y="1538800"/>
              <a:ext cx="5565313" cy="277638"/>
              <a:chOff x="3220612" y="1592343"/>
              <a:chExt cx="4215508" cy="210300"/>
            </a:xfrm>
          </p:grpSpPr>
          <p:sp>
            <p:nvSpPr>
              <p:cNvPr id="3855" name="Google Shape;3855;p60"/>
              <p:cNvSpPr/>
              <p:nvPr/>
            </p:nvSpPr>
            <p:spPr>
              <a:xfrm>
                <a:off x="3220612" y="1592343"/>
                <a:ext cx="882000" cy="210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60"/>
              <p:cNvSpPr/>
              <p:nvPr/>
            </p:nvSpPr>
            <p:spPr>
              <a:xfrm>
                <a:off x="4887392" y="1592343"/>
                <a:ext cx="882000" cy="210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60"/>
              <p:cNvSpPr/>
              <p:nvPr/>
            </p:nvSpPr>
            <p:spPr>
              <a:xfrm>
                <a:off x="6554120" y="1592343"/>
                <a:ext cx="882000" cy="210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58" name="Google Shape;3858;p60"/>
          <p:cNvSpPr txBox="1">
            <a:spLocks noGrp="1"/>
          </p:cNvSpPr>
          <p:nvPr>
            <p:ph type="title" idx="2"/>
          </p:nvPr>
        </p:nvSpPr>
        <p:spPr>
          <a:xfrm>
            <a:off x="3989700" y="2022467"/>
            <a:ext cx="1164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03.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3859" name="Google Shape;3859;p60"/>
          <p:cNvSpPr txBox="1">
            <a:spLocks noGrp="1"/>
          </p:cNvSpPr>
          <p:nvPr>
            <p:ph type="title"/>
          </p:nvPr>
        </p:nvSpPr>
        <p:spPr>
          <a:xfrm>
            <a:off x="1789200" y="2734166"/>
            <a:ext cx="5565600" cy="6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dirty="0">
                <a:solidFill>
                  <a:schemeClr val="bg1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DESIGN LAYOUT </a:t>
            </a:r>
            <a:br>
              <a:rPr lang="en-US" altLang="ko-KR" sz="2400" dirty="0">
                <a:solidFill>
                  <a:schemeClr val="bg1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a타이틀고딕5" panose="02020600000000000000" pitchFamily="18" charset="-127"/>
                <a:ea typeface="a타이틀고딕5" panose="02020600000000000000" pitchFamily="18" charset="-127"/>
              </a:rPr>
              <a:t>&amp; CODE</a:t>
            </a:r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FE494CC-EDAB-4C74-9329-64E2ACD36193}"/>
              </a:ext>
            </a:extLst>
          </p:cNvPr>
          <p:cNvSpPr txBox="1">
            <a:spLocks/>
          </p:cNvSpPr>
          <p:nvPr/>
        </p:nvSpPr>
        <p:spPr>
          <a:xfrm>
            <a:off x="3543300" y="469847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pPr algn="ctr"/>
              <a:t>7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9" name="Google Shape;4549;p91"/>
          <p:cNvSpPr txBox="1">
            <a:spLocks noGrp="1"/>
          </p:cNvSpPr>
          <p:nvPr>
            <p:ph type="ctrTitle"/>
          </p:nvPr>
        </p:nvSpPr>
        <p:spPr>
          <a:xfrm>
            <a:off x="1983600" y="429513"/>
            <a:ext cx="51768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DESKTOP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4550" name="Google Shape;4550;p91"/>
          <p:cNvSpPr txBox="1">
            <a:spLocks noGrp="1"/>
          </p:cNvSpPr>
          <p:nvPr>
            <p:ph type="subTitle" idx="1"/>
          </p:nvPr>
        </p:nvSpPr>
        <p:spPr>
          <a:xfrm>
            <a:off x="1759050" y="4121100"/>
            <a:ext cx="5625900" cy="4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@media all and (min-width:1025px)</a:t>
            </a:r>
            <a:endParaRPr sz="14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EAE017C-A4E1-410C-9D66-94663356F462}"/>
              </a:ext>
            </a:extLst>
          </p:cNvPr>
          <p:cNvGrpSpPr/>
          <p:nvPr/>
        </p:nvGrpSpPr>
        <p:grpSpPr>
          <a:xfrm>
            <a:off x="3097452" y="1358440"/>
            <a:ext cx="2949089" cy="2426621"/>
            <a:chOff x="3097452" y="1273999"/>
            <a:chExt cx="2949089" cy="2426621"/>
          </a:xfrm>
        </p:grpSpPr>
        <p:grpSp>
          <p:nvGrpSpPr>
            <p:cNvPr id="4551" name="Google Shape;4551;p91"/>
            <p:cNvGrpSpPr/>
            <p:nvPr/>
          </p:nvGrpSpPr>
          <p:grpSpPr>
            <a:xfrm>
              <a:off x="3097452" y="1273999"/>
              <a:ext cx="2949089" cy="2426621"/>
              <a:chOff x="4628475" y="542000"/>
              <a:chExt cx="3797925" cy="3125075"/>
            </a:xfrm>
          </p:grpSpPr>
          <p:sp>
            <p:nvSpPr>
              <p:cNvPr id="4552" name="Google Shape;4552;p91"/>
              <p:cNvSpPr/>
              <p:nvPr/>
            </p:nvSpPr>
            <p:spPr>
              <a:xfrm>
                <a:off x="5960400" y="3149800"/>
                <a:ext cx="1139550" cy="517275"/>
              </a:xfrm>
              <a:custGeom>
                <a:avLst/>
                <a:gdLst/>
                <a:ahLst/>
                <a:cxnLst/>
                <a:rect l="l" t="t" r="r" b="b"/>
                <a:pathLst>
                  <a:path w="45582" h="20691" extrusionOk="0">
                    <a:moveTo>
                      <a:pt x="7885" y="1"/>
                    </a:moveTo>
                    <a:lnTo>
                      <a:pt x="6396" y="14186"/>
                    </a:lnTo>
                    <a:cubicBezTo>
                      <a:pt x="6396" y="14186"/>
                      <a:pt x="6302" y="16082"/>
                      <a:pt x="4609" y="17133"/>
                    </a:cubicBezTo>
                    <a:cubicBezTo>
                      <a:pt x="2916" y="18199"/>
                      <a:pt x="1004" y="19155"/>
                      <a:pt x="1004" y="19155"/>
                    </a:cubicBezTo>
                    <a:cubicBezTo>
                      <a:pt x="1004" y="19155"/>
                      <a:pt x="1" y="20048"/>
                      <a:pt x="1004" y="20691"/>
                    </a:cubicBezTo>
                    <a:lnTo>
                      <a:pt x="44563" y="20691"/>
                    </a:lnTo>
                    <a:cubicBezTo>
                      <a:pt x="45582" y="20048"/>
                      <a:pt x="44563" y="19155"/>
                      <a:pt x="44563" y="19155"/>
                    </a:cubicBezTo>
                    <a:cubicBezTo>
                      <a:pt x="44563" y="19155"/>
                      <a:pt x="42666" y="18199"/>
                      <a:pt x="40973" y="17133"/>
                    </a:cubicBezTo>
                    <a:cubicBezTo>
                      <a:pt x="39281" y="16082"/>
                      <a:pt x="39171" y="14186"/>
                      <a:pt x="39171" y="14186"/>
                    </a:cubicBezTo>
                    <a:lnTo>
                      <a:pt x="376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91"/>
              <p:cNvSpPr/>
              <p:nvPr/>
            </p:nvSpPr>
            <p:spPr>
              <a:xfrm>
                <a:off x="4628475" y="542000"/>
                <a:ext cx="3797925" cy="2607825"/>
              </a:xfrm>
              <a:custGeom>
                <a:avLst/>
                <a:gdLst/>
                <a:ahLst/>
                <a:cxnLst/>
                <a:rect l="l" t="t" r="r" b="b"/>
                <a:pathLst>
                  <a:path w="151917" h="104313" extrusionOk="0">
                    <a:moveTo>
                      <a:pt x="2540" y="0"/>
                    </a:moveTo>
                    <a:cubicBezTo>
                      <a:pt x="1129" y="0"/>
                      <a:pt x="1" y="1144"/>
                      <a:pt x="1" y="2539"/>
                    </a:cubicBezTo>
                    <a:lnTo>
                      <a:pt x="1" y="101773"/>
                    </a:lnTo>
                    <a:cubicBezTo>
                      <a:pt x="1" y="103184"/>
                      <a:pt x="1129" y="104313"/>
                      <a:pt x="2540" y="104313"/>
                    </a:cubicBezTo>
                    <a:lnTo>
                      <a:pt x="149377" y="104313"/>
                    </a:lnTo>
                    <a:cubicBezTo>
                      <a:pt x="150772" y="104313"/>
                      <a:pt x="151916" y="103184"/>
                      <a:pt x="151916" y="101773"/>
                    </a:cubicBezTo>
                    <a:lnTo>
                      <a:pt x="151916" y="2539"/>
                    </a:lnTo>
                    <a:cubicBezTo>
                      <a:pt x="151916" y="1144"/>
                      <a:pt x="150772" y="0"/>
                      <a:pt x="1493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91"/>
              <p:cNvSpPr/>
              <p:nvPr/>
            </p:nvSpPr>
            <p:spPr>
              <a:xfrm>
                <a:off x="4628475" y="542000"/>
                <a:ext cx="3797925" cy="2258674"/>
              </a:xfrm>
              <a:custGeom>
                <a:avLst/>
                <a:gdLst/>
                <a:ahLst/>
                <a:cxnLst/>
                <a:rect l="l" t="t" r="r" b="b"/>
                <a:pathLst>
                  <a:path w="151917" h="90347" extrusionOk="0">
                    <a:moveTo>
                      <a:pt x="2540" y="0"/>
                    </a:moveTo>
                    <a:cubicBezTo>
                      <a:pt x="1129" y="0"/>
                      <a:pt x="1" y="1144"/>
                      <a:pt x="1" y="2539"/>
                    </a:cubicBezTo>
                    <a:lnTo>
                      <a:pt x="1" y="90347"/>
                    </a:lnTo>
                    <a:lnTo>
                      <a:pt x="151916" y="90347"/>
                    </a:lnTo>
                    <a:lnTo>
                      <a:pt x="151916" y="2539"/>
                    </a:lnTo>
                    <a:cubicBezTo>
                      <a:pt x="151916" y="1144"/>
                      <a:pt x="150772" y="0"/>
                      <a:pt x="1493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55" name="Google Shape;4555;p91"/>
              <p:cNvSpPr/>
              <p:nvPr/>
            </p:nvSpPr>
            <p:spPr>
              <a:xfrm>
                <a:off x="6456100" y="2896675"/>
                <a:ext cx="142275" cy="142250"/>
              </a:xfrm>
              <a:custGeom>
                <a:avLst/>
                <a:gdLst/>
                <a:ahLst/>
                <a:cxnLst/>
                <a:rect l="l" t="t" r="r" b="b"/>
                <a:pathLst>
                  <a:path w="5691" h="5690" extrusionOk="0">
                    <a:moveTo>
                      <a:pt x="2853" y="0"/>
                    </a:moveTo>
                    <a:cubicBezTo>
                      <a:pt x="1270" y="0"/>
                      <a:pt x="1" y="1285"/>
                      <a:pt x="1" y="2853"/>
                    </a:cubicBezTo>
                    <a:cubicBezTo>
                      <a:pt x="1" y="4420"/>
                      <a:pt x="1270" y="5690"/>
                      <a:pt x="2853" y="5690"/>
                    </a:cubicBezTo>
                    <a:cubicBezTo>
                      <a:pt x="4421" y="5690"/>
                      <a:pt x="5690" y="4420"/>
                      <a:pt x="5690" y="2853"/>
                    </a:cubicBezTo>
                    <a:cubicBezTo>
                      <a:pt x="5690" y="1285"/>
                      <a:pt x="4421" y="0"/>
                      <a:pt x="28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6" name="Google Shape;4556;p91"/>
            <p:cNvSpPr/>
            <p:nvPr/>
          </p:nvSpPr>
          <p:spPr>
            <a:xfrm>
              <a:off x="3213523" y="1457877"/>
              <a:ext cx="2716915" cy="1361523"/>
            </a:xfrm>
            <a:custGeom>
              <a:avLst/>
              <a:gdLst/>
              <a:ahLst/>
              <a:cxnLst/>
              <a:rect l="l" t="t" r="r" b="b"/>
              <a:pathLst>
                <a:path w="139957" h="78388" extrusionOk="0">
                  <a:moveTo>
                    <a:pt x="314" y="0"/>
                  </a:moveTo>
                  <a:cubicBezTo>
                    <a:pt x="142" y="0"/>
                    <a:pt x="1" y="141"/>
                    <a:pt x="1" y="314"/>
                  </a:cubicBezTo>
                  <a:lnTo>
                    <a:pt x="1" y="78074"/>
                  </a:lnTo>
                  <a:cubicBezTo>
                    <a:pt x="1" y="78246"/>
                    <a:pt x="142" y="78387"/>
                    <a:pt x="314" y="78387"/>
                  </a:cubicBezTo>
                  <a:lnTo>
                    <a:pt x="139643" y="78387"/>
                  </a:lnTo>
                  <a:cubicBezTo>
                    <a:pt x="139816" y="78387"/>
                    <a:pt x="139957" y="78246"/>
                    <a:pt x="139957" y="78074"/>
                  </a:cubicBezTo>
                  <a:lnTo>
                    <a:pt x="139957" y="314"/>
                  </a:lnTo>
                  <a:cubicBezTo>
                    <a:pt x="139957" y="141"/>
                    <a:pt x="139816" y="0"/>
                    <a:pt x="139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A5E3057E-E28B-47B8-B66C-2B0D9F6BC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7172" y="1457877"/>
              <a:ext cx="2735238" cy="1377926"/>
            </a:xfrm>
            <a:prstGeom prst="rect">
              <a:avLst/>
            </a:prstGeom>
          </p:spPr>
        </p:pic>
      </p:grpSp>
      <p:sp>
        <p:nvSpPr>
          <p:cNvPr id="13" name="슬라이드 번호 개체 틀 48">
            <a:extLst>
              <a:ext uri="{FF2B5EF4-FFF2-40B4-BE49-F238E27FC236}">
                <a16:creationId xmlns:a16="http://schemas.microsoft.com/office/drawing/2014/main" id="{66C28C20-357C-415F-A1BC-C5E177033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8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2" name="Google Shape;4562;p92"/>
          <p:cNvSpPr txBox="1">
            <a:spLocks noGrp="1"/>
          </p:cNvSpPr>
          <p:nvPr>
            <p:ph type="ctrTitle"/>
          </p:nvPr>
        </p:nvSpPr>
        <p:spPr>
          <a:xfrm>
            <a:off x="2865450" y="428504"/>
            <a:ext cx="34131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타이틀고딕5" panose="02020600000000000000" pitchFamily="18" charset="-127"/>
                <a:ea typeface="a타이틀고딕5" panose="02020600000000000000" pitchFamily="18" charset="-127"/>
              </a:rPr>
              <a:t>TABLET</a:t>
            </a:r>
            <a:endParaRPr dirty="0">
              <a:latin typeface="a타이틀고딕5" panose="02020600000000000000" pitchFamily="18" charset="-127"/>
              <a:ea typeface="a타이틀고딕5" panose="02020600000000000000" pitchFamily="18" charset="-127"/>
            </a:endParaRPr>
          </a:p>
        </p:txBody>
      </p:sp>
      <p:sp>
        <p:nvSpPr>
          <p:cNvPr id="4563" name="Google Shape;4563;p92"/>
          <p:cNvSpPr txBox="1">
            <a:spLocks noGrp="1"/>
          </p:cNvSpPr>
          <p:nvPr>
            <p:ph type="subTitle" idx="1"/>
          </p:nvPr>
        </p:nvSpPr>
        <p:spPr>
          <a:xfrm>
            <a:off x="1715983" y="3999578"/>
            <a:ext cx="5710800" cy="7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210 M고딕 040" panose="02020603020101020101" pitchFamily="18" charset="-127"/>
                <a:ea typeface="210 M고딕 040" panose="02020603020101020101" pitchFamily="18" charset="-127"/>
              </a:rPr>
              <a:t>@media all and (min-width:768px) and (max-width:1025px)</a:t>
            </a:r>
            <a:endParaRPr sz="1400" dirty="0">
              <a:latin typeface="210 M고딕 040" panose="02020603020101020101" pitchFamily="18" charset="-127"/>
              <a:ea typeface="210 M고딕 040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5597AC8-2598-4D06-9304-E92D0307B24C}"/>
              </a:ext>
            </a:extLst>
          </p:cNvPr>
          <p:cNvGrpSpPr/>
          <p:nvPr/>
        </p:nvGrpSpPr>
        <p:grpSpPr>
          <a:xfrm>
            <a:off x="3693943" y="1255520"/>
            <a:ext cx="1756115" cy="2632460"/>
            <a:chOff x="3582367" y="1219799"/>
            <a:chExt cx="1756115" cy="2632460"/>
          </a:xfrm>
        </p:grpSpPr>
        <p:grpSp>
          <p:nvGrpSpPr>
            <p:cNvPr id="4564" name="Google Shape;4564;p92"/>
            <p:cNvGrpSpPr/>
            <p:nvPr/>
          </p:nvGrpSpPr>
          <p:grpSpPr>
            <a:xfrm>
              <a:off x="3582367" y="1219799"/>
              <a:ext cx="1756115" cy="2632460"/>
              <a:chOff x="1572950" y="1487664"/>
              <a:chExt cx="1511825" cy="2168175"/>
            </a:xfrm>
          </p:grpSpPr>
          <p:sp>
            <p:nvSpPr>
              <p:cNvPr id="4565" name="Google Shape;4565;p92"/>
              <p:cNvSpPr/>
              <p:nvPr/>
            </p:nvSpPr>
            <p:spPr>
              <a:xfrm rot="16200000">
                <a:off x="1244775" y="1815839"/>
                <a:ext cx="2168175" cy="1511825"/>
              </a:xfrm>
              <a:custGeom>
                <a:avLst/>
                <a:gdLst/>
                <a:ahLst/>
                <a:cxnLst/>
                <a:rect l="l" t="t" r="r" b="b"/>
                <a:pathLst>
                  <a:path w="86727" h="60473" extrusionOk="0">
                    <a:moveTo>
                      <a:pt x="2979" y="1"/>
                    </a:moveTo>
                    <a:cubicBezTo>
                      <a:pt x="1333" y="1"/>
                      <a:pt x="1" y="1349"/>
                      <a:pt x="1" y="2994"/>
                    </a:cubicBezTo>
                    <a:lnTo>
                      <a:pt x="1" y="57478"/>
                    </a:lnTo>
                    <a:cubicBezTo>
                      <a:pt x="1" y="59140"/>
                      <a:pt x="1333" y="60472"/>
                      <a:pt x="2979" y="60472"/>
                    </a:cubicBezTo>
                    <a:lnTo>
                      <a:pt x="83733" y="60472"/>
                    </a:lnTo>
                    <a:cubicBezTo>
                      <a:pt x="85379" y="60472"/>
                      <a:pt x="86727" y="59140"/>
                      <a:pt x="86727" y="57478"/>
                    </a:cubicBezTo>
                    <a:lnTo>
                      <a:pt x="86727" y="2994"/>
                    </a:lnTo>
                    <a:cubicBezTo>
                      <a:pt x="86727" y="1349"/>
                      <a:pt x="85379" y="1"/>
                      <a:pt x="83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92"/>
              <p:cNvSpPr/>
              <p:nvPr/>
            </p:nvSpPr>
            <p:spPr>
              <a:xfrm rot="-5400000">
                <a:off x="2289075" y="3537263"/>
                <a:ext cx="79950" cy="80350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3214" extrusionOk="0">
                    <a:moveTo>
                      <a:pt x="1599" y="1"/>
                    </a:moveTo>
                    <a:cubicBezTo>
                      <a:pt x="705" y="1"/>
                      <a:pt x="0" y="722"/>
                      <a:pt x="0" y="1599"/>
                    </a:cubicBezTo>
                    <a:cubicBezTo>
                      <a:pt x="0" y="2493"/>
                      <a:pt x="705" y="3214"/>
                      <a:pt x="1599" y="3214"/>
                    </a:cubicBezTo>
                    <a:cubicBezTo>
                      <a:pt x="2477" y="3214"/>
                      <a:pt x="3198" y="2493"/>
                      <a:pt x="3198" y="1599"/>
                    </a:cubicBezTo>
                    <a:cubicBezTo>
                      <a:pt x="3198" y="722"/>
                      <a:pt x="2477" y="1"/>
                      <a:pt x="15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92"/>
              <p:cNvSpPr/>
              <p:nvPr/>
            </p:nvSpPr>
            <p:spPr>
              <a:xfrm rot="-5400000">
                <a:off x="2315925" y="1565638"/>
                <a:ext cx="2587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035" extrusionOk="0">
                    <a:moveTo>
                      <a:pt x="518" y="0"/>
                    </a:moveTo>
                    <a:cubicBezTo>
                      <a:pt x="235" y="0"/>
                      <a:pt x="0" y="235"/>
                      <a:pt x="0" y="517"/>
                    </a:cubicBezTo>
                    <a:cubicBezTo>
                      <a:pt x="0" y="800"/>
                      <a:pt x="235" y="1035"/>
                      <a:pt x="518" y="1035"/>
                    </a:cubicBezTo>
                    <a:cubicBezTo>
                      <a:pt x="800" y="1035"/>
                      <a:pt x="1035" y="800"/>
                      <a:pt x="1035" y="517"/>
                    </a:cubicBezTo>
                    <a:cubicBezTo>
                      <a:pt x="1035" y="235"/>
                      <a:pt x="800" y="0"/>
                      <a:pt x="5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92"/>
              <p:cNvSpPr/>
              <p:nvPr/>
            </p:nvSpPr>
            <p:spPr>
              <a:xfrm rot="-5400000">
                <a:off x="1417188" y="1887150"/>
                <a:ext cx="1823750" cy="1376625"/>
              </a:xfrm>
              <a:custGeom>
                <a:avLst/>
                <a:gdLst/>
                <a:ahLst/>
                <a:cxnLst/>
                <a:rect l="l" t="t" r="r" b="b"/>
                <a:pathLst>
                  <a:path w="72950" h="55065" extrusionOk="0">
                    <a:moveTo>
                      <a:pt x="456" y="0"/>
                    </a:moveTo>
                    <a:cubicBezTo>
                      <a:pt x="205" y="0"/>
                      <a:pt x="1" y="188"/>
                      <a:pt x="1" y="439"/>
                    </a:cubicBezTo>
                    <a:lnTo>
                      <a:pt x="1" y="54610"/>
                    </a:lnTo>
                    <a:cubicBezTo>
                      <a:pt x="1" y="54860"/>
                      <a:pt x="205" y="55064"/>
                      <a:pt x="456" y="55064"/>
                    </a:cubicBezTo>
                    <a:lnTo>
                      <a:pt x="72510" y="55064"/>
                    </a:lnTo>
                    <a:cubicBezTo>
                      <a:pt x="72745" y="55064"/>
                      <a:pt x="72949" y="54860"/>
                      <a:pt x="72949" y="54610"/>
                    </a:cubicBezTo>
                    <a:lnTo>
                      <a:pt x="72949" y="439"/>
                    </a:lnTo>
                    <a:cubicBezTo>
                      <a:pt x="72949" y="188"/>
                      <a:pt x="72745" y="0"/>
                      <a:pt x="725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93B779D-629F-4DB6-8D2F-61BCF759DF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10"/>
            <a:stretch/>
          </p:blipFill>
          <p:spPr>
            <a:xfrm>
              <a:off x="3656108" y="1428350"/>
              <a:ext cx="1612803" cy="129322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ED7966E-D163-4938-A187-F9FF30BA1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2404" y="2711367"/>
              <a:ext cx="1616507" cy="944118"/>
            </a:xfrm>
            <a:prstGeom prst="rect">
              <a:avLst/>
            </a:prstGeom>
          </p:spPr>
        </p:pic>
      </p:grpSp>
      <p:sp>
        <p:nvSpPr>
          <p:cNvPr id="13" name="슬라이드 번호 개체 틀 48">
            <a:extLst>
              <a:ext uri="{FF2B5EF4-FFF2-40B4-BE49-F238E27FC236}">
                <a16:creationId xmlns:a16="http://schemas.microsoft.com/office/drawing/2014/main" id="{3BC933CF-421D-49E5-B18E-CAA98D633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74900" y="4698475"/>
            <a:ext cx="2057400" cy="274637"/>
          </a:xfrm>
        </p:spPr>
        <p:txBody>
          <a:bodyPr/>
          <a:lstStyle/>
          <a:p>
            <a:fld id="{90D63E1B-8ECC-4A5C-A8D7-07CA31E9CEE5}" type="slidenum">
              <a:rPr lang="ko-KR" altLang="en-US" smtClean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9</a:t>
            </a:fld>
            <a:endParaRPr lang="ko-KR" altLang="en-US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ol homework presentation by Slidesgo">
  <a:themeElements>
    <a:clrScheme name="Simple Light">
      <a:dk1>
        <a:srgbClr val="494C50"/>
      </a:dk1>
      <a:lt1>
        <a:srgbClr val="F9F3EA"/>
      </a:lt1>
      <a:dk2>
        <a:srgbClr val="F97166"/>
      </a:dk2>
      <a:lt2>
        <a:srgbClr val="E43127"/>
      </a:lt2>
      <a:accent1>
        <a:srgbClr val="61AE46"/>
      </a:accent1>
      <a:accent2>
        <a:srgbClr val="7AC75F"/>
      </a:accent2>
      <a:accent3>
        <a:srgbClr val="4285F4"/>
      </a:accent3>
      <a:accent4>
        <a:srgbClr val="72A3F4"/>
      </a:accent4>
      <a:accent5>
        <a:srgbClr val="FBBC04"/>
      </a:accent5>
      <a:accent6>
        <a:srgbClr val="FED250"/>
      </a:accent6>
      <a:hlink>
        <a:srgbClr val="61AE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2281</Words>
  <Application>Microsoft Office PowerPoint</Application>
  <PresentationFormat>화면 슬라이드 쇼(16:9)</PresentationFormat>
  <Paragraphs>219</Paragraphs>
  <Slides>20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210 M고딕 040</vt:lpstr>
      <vt:lpstr>D2Coding</vt:lpstr>
      <vt:lpstr>a타이틀고딕4</vt:lpstr>
      <vt:lpstr>210 M고딕 100</vt:lpstr>
      <vt:lpstr>a타이틀고딕5</vt:lpstr>
      <vt:lpstr>Arial</vt:lpstr>
      <vt:lpstr>Nunito Sans</vt:lpstr>
      <vt:lpstr>Nunito Sans Black</vt:lpstr>
      <vt:lpstr>Muli</vt:lpstr>
      <vt:lpstr>a타이틀고딕3</vt:lpstr>
      <vt:lpstr>Cool homework presentation by Slidesgo</vt:lpstr>
      <vt:lpstr>LINE GAMES</vt:lpstr>
      <vt:lpstr>TABLE OF CONTENTS</vt:lpstr>
      <vt:lpstr>01.</vt:lpstr>
      <vt:lpstr>SCHEDULE</vt:lpstr>
      <vt:lpstr>02.</vt:lpstr>
      <vt:lpstr>SKETCH</vt:lpstr>
      <vt:lpstr>03.</vt:lpstr>
      <vt:lpstr>DESKTOP</vt:lpstr>
      <vt:lpstr>TABLET</vt:lpstr>
      <vt:lpstr>MOBILE</vt:lpstr>
      <vt:lpstr>메인 PAGE</vt:lpstr>
      <vt:lpstr>메인 PAGE</vt:lpstr>
      <vt:lpstr>소개 PAGE</vt:lpstr>
      <vt:lpstr>소개 PAGE</vt:lpstr>
      <vt:lpstr>게임 PAGE</vt:lpstr>
      <vt:lpstr>게임소개 PAGE</vt:lpstr>
      <vt:lpstr>게임소개 PAGE</vt:lpstr>
      <vt:lpstr>채용 POPUP</vt:lpstr>
      <vt:lpstr>FOOTER POPUP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GAMES</dc:title>
  <cp:lastModifiedBy>이 지원</cp:lastModifiedBy>
  <cp:revision>10</cp:revision>
  <dcterms:modified xsi:type="dcterms:W3CDTF">2021-11-08T08:00:19Z</dcterms:modified>
</cp:coreProperties>
</file>